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1"/>
  </p:notesMasterIdLst>
  <p:sldIdLst>
    <p:sldId id="1413" r:id="rId2"/>
    <p:sldId id="1506" r:id="rId3"/>
    <p:sldId id="1524" r:id="rId4"/>
    <p:sldId id="1566" r:id="rId5"/>
    <p:sldId id="1567" r:id="rId6"/>
    <p:sldId id="1548" r:id="rId7"/>
    <p:sldId id="1553" r:id="rId8"/>
    <p:sldId id="1554" r:id="rId9"/>
    <p:sldId id="1298" r:id="rId10"/>
    <p:sldId id="1681" r:id="rId11"/>
    <p:sldId id="1679" r:id="rId12"/>
    <p:sldId id="1680" r:id="rId13"/>
    <p:sldId id="1477" r:id="rId14"/>
    <p:sldId id="1571" r:id="rId15"/>
    <p:sldId id="1625" r:id="rId16"/>
    <p:sldId id="1484" r:id="rId17"/>
    <p:sldId id="1622" r:id="rId18"/>
    <p:sldId id="1620" r:id="rId19"/>
    <p:sldId id="1621" r:id="rId20"/>
    <p:sldId id="1617" r:id="rId21"/>
    <p:sldId id="1626" r:id="rId22"/>
    <p:sldId id="1627" r:id="rId23"/>
    <p:sldId id="1572" r:id="rId24"/>
    <p:sldId id="1668" r:id="rId25"/>
    <p:sldId id="1669" r:id="rId26"/>
    <p:sldId id="1574" r:id="rId27"/>
    <p:sldId id="1575" r:id="rId28"/>
    <p:sldId id="1576" r:id="rId29"/>
    <p:sldId id="1489" r:id="rId30"/>
    <p:sldId id="1577" r:id="rId31"/>
    <p:sldId id="1578" r:id="rId32"/>
    <p:sldId id="1579" r:id="rId33"/>
    <p:sldId id="1672" r:id="rId34"/>
    <p:sldId id="1485" r:id="rId35"/>
    <p:sldId id="1615" r:id="rId36"/>
    <p:sldId id="1604" r:id="rId37"/>
    <p:sldId id="1605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19" r:id="rId46"/>
    <p:sldId id="1603" r:id="rId47"/>
    <p:sldId id="1588" r:id="rId48"/>
    <p:sldId id="1597" r:id="rId49"/>
    <p:sldId id="1628" r:id="rId50"/>
    <p:sldId id="1678" r:id="rId51"/>
    <p:sldId id="1470" r:id="rId52"/>
    <p:sldId id="1475" r:id="rId53"/>
    <p:sldId id="1481" r:id="rId54"/>
    <p:sldId id="1674" r:id="rId55"/>
    <p:sldId id="1675" r:id="rId56"/>
    <p:sldId id="1490" r:id="rId57"/>
    <p:sldId id="1635" r:id="rId58"/>
    <p:sldId id="1651" r:id="rId59"/>
    <p:sldId id="1667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1D1"/>
    <a:srgbClr val="B0C2E5"/>
    <a:srgbClr val="315397"/>
    <a:srgbClr val="00FF00"/>
    <a:srgbClr val="F2F2F2"/>
    <a:srgbClr val="FF9966"/>
    <a:srgbClr val="FF6600"/>
    <a:srgbClr val="FF9933"/>
    <a:srgbClr val="FFCC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342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List_aplikace_Microsoft_Excel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Sheet1!$C$2:$CO$2</c:f>
              <c:numCache>
                <c:formatCode>General</c:formatCode>
                <c:ptCount val="91"/>
                <c:pt idx="0">
                  <c:v>2292</c:v>
                </c:pt>
                <c:pt idx="1">
                  <c:v>3441</c:v>
                </c:pt>
                <c:pt idx="2">
                  <c:v>3459</c:v>
                </c:pt>
                <c:pt idx="3">
                  <c:v>1306</c:v>
                </c:pt>
                <c:pt idx="4">
                  <c:v>260</c:v>
                </c:pt>
                <c:pt idx="5">
                  <c:v>1250</c:v>
                </c:pt>
                <c:pt idx="6">
                  <c:v>913</c:v>
                </c:pt>
                <c:pt idx="7">
                  <c:v>3561</c:v>
                </c:pt>
                <c:pt idx="8">
                  <c:v>4494</c:v>
                </c:pt>
                <c:pt idx="9">
                  <c:v>5808</c:v>
                </c:pt>
                <c:pt idx="10">
                  <c:v>7950</c:v>
                </c:pt>
                <c:pt idx="11">
                  <c:v>9923</c:v>
                </c:pt>
                <c:pt idx="12">
                  <c:v>2007</c:v>
                </c:pt>
                <c:pt idx="13">
                  <c:v>1720</c:v>
                </c:pt>
                <c:pt idx="14">
                  <c:v>9775</c:v>
                </c:pt>
                <c:pt idx="15">
                  <c:v>13344</c:v>
                </c:pt>
                <c:pt idx="16">
                  <c:v>13466</c:v>
                </c:pt>
                <c:pt idx="17">
                  <c:v>15159</c:v>
                </c:pt>
                <c:pt idx="18">
                  <c:v>13909</c:v>
                </c:pt>
                <c:pt idx="19">
                  <c:v>3371</c:v>
                </c:pt>
                <c:pt idx="20">
                  <c:v>3225</c:v>
                </c:pt>
                <c:pt idx="21">
                  <c:v>14253</c:v>
                </c:pt>
                <c:pt idx="22">
                  <c:v>15123</c:v>
                </c:pt>
                <c:pt idx="23">
                  <c:v>16148</c:v>
                </c:pt>
                <c:pt idx="24">
                  <c:v>17193</c:v>
                </c:pt>
                <c:pt idx="25">
                  <c:v>15755</c:v>
                </c:pt>
                <c:pt idx="26">
                  <c:v>4129</c:v>
                </c:pt>
                <c:pt idx="27">
                  <c:v>3098</c:v>
                </c:pt>
                <c:pt idx="28">
                  <c:v>12536</c:v>
                </c:pt>
                <c:pt idx="29">
                  <c:v>14436</c:v>
                </c:pt>
                <c:pt idx="30">
                  <c:v>13434</c:v>
                </c:pt>
                <c:pt idx="31">
                  <c:v>13103</c:v>
                </c:pt>
                <c:pt idx="32">
                  <c:v>13953</c:v>
                </c:pt>
                <c:pt idx="33">
                  <c:v>1794</c:v>
                </c:pt>
                <c:pt idx="34">
                  <c:v>1837</c:v>
                </c:pt>
                <c:pt idx="35">
                  <c:v>11680</c:v>
                </c:pt>
                <c:pt idx="36">
                  <c:v>14257</c:v>
                </c:pt>
                <c:pt idx="37">
                  <c:v>15311</c:v>
                </c:pt>
                <c:pt idx="38">
                  <c:v>17744</c:v>
                </c:pt>
                <c:pt idx="39">
                  <c:v>15990</c:v>
                </c:pt>
                <c:pt idx="40">
                  <c:v>3160</c:v>
                </c:pt>
                <c:pt idx="41">
                  <c:v>3308</c:v>
                </c:pt>
                <c:pt idx="42">
                  <c:v>15316</c:v>
                </c:pt>
                <c:pt idx="43">
                  <c:v>16861</c:v>
                </c:pt>
                <c:pt idx="44">
                  <c:v>18571</c:v>
                </c:pt>
                <c:pt idx="45">
                  <c:v>22174</c:v>
                </c:pt>
                <c:pt idx="46">
                  <c:v>21276</c:v>
                </c:pt>
                <c:pt idx="47">
                  <c:v>4520</c:v>
                </c:pt>
                <c:pt idx="48">
                  <c:v>2345</c:v>
                </c:pt>
                <c:pt idx="49">
                  <c:v>15597</c:v>
                </c:pt>
                <c:pt idx="50">
                  <c:v>17484</c:v>
                </c:pt>
                <c:pt idx="51">
                  <c:v>17815</c:v>
                </c:pt>
                <c:pt idx="52">
                  <c:v>20149</c:v>
                </c:pt>
                <c:pt idx="53">
                  <c:v>18900</c:v>
                </c:pt>
                <c:pt idx="54">
                  <c:v>3063</c:v>
                </c:pt>
                <c:pt idx="55">
                  <c:v>2018</c:v>
                </c:pt>
                <c:pt idx="56">
                  <c:v>15993</c:v>
                </c:pt>
                <c:pt idx="57">
                  <c:v>19618</c:v>
                </c:pt>
                <c:pt idx="58">
                  <c:v>19695</c:v>
                </c:pt>
                <c:pt idx="59">
                  <c:v>23310</c:v>
                </c:pt>
                <c:pt idx="60">
                  <c:v>21215</c:v>
                </c:pt>
                <c:pt idx="61">
                  <c:v>3468</c:v>
                </c:pt>
                <c:pt idx="62">
                  <c:v>2861</c:v>
                </c:pt>
                <c:pt idx="63">
                  <c:v>22491</c:v>
                </c:pt>
                <c:pt idx="64">
                  <c:v>30138</c:v>
                </c:pt>
                <c:pt idx="65">
                  <c:v>34494</c:v>
                </c:pt>
                <c:pt idx="66">
                  <c:v>36857</c:v>
                </c:pt>
                <c:pt idx="67">
                  <c:v>33347</c:v>
                </c:pt>
                <c:pt idx="68">
                  <c:v>12642</c:v>
                </c:pt>
                <c:pt idx="69">
                  <c:v>12109</c:v>
                </c:pt>
                <c:pt idx="70">
                  <c:v>33729</c:v>
                </c:pt>
                <c:pt idx="71">
                  <c:v>41700</c:v>
                </c:pt>
                <c:pt idx="72">
                  <c:v>47412</c:v>
                </c:pt>
                <c:pt idx="73">
                  <c:v>52138</c:v>
                </c:pt>
                <c:pt idx="74">
                  <c:v>46374</c:v>
                </c:pt>
                <c:pt idx="75">
                  <c:v>17980</c:v>
                </c:pt>
                <c:pt idx="76">
                  <c:v>13025</c:v>
                </c:pt>
                <c:pt idx="77">
                  <c:v>36284</c:v>
                </c:pt>
                <c:pt idx="78">
                  <c:v>48376</c:v>
                </c:pt>
                <c:pt idx="79">
                  <c:v>47135</c:v>
                </c:pt>
                <c:pt idx="80">
                  <c:v>49144</c:v>
                </c:pt>
                <c:pt idx="81">
                  <c:v>46942</c:v>
                </c:pt>
                <c:pt idx="82">
                  <c:v>16601</c:v>
                </c:pt>
                <c:pt idx="83">
                  <c:v>8757</c:v>
                </c:pt>
                <c:pt idx="84">
                  <c:v>36132</c:v>
                </c:pt>
                <c:pt idx="85">
                  <c:v>39043</c:v>
                </c:pt>
                <c:pt idx="86">
                  <c:v>41651</c:v>
                </c:pt>
                <c:pt idx="87">
                  <c:v>42908</c:v>
                </c:pt>
                <c:pt idx="88">
                  <c:v>40601</c:v>
                </c:pt>
                <c:pt idx="89">
                  <c:v>12876</c:v>
                </c:pt>
                <c:pt idx="90">
                  <c:v>8922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72956830493733849"/>
          <c:h val="0.85154079342973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ZP v nemocnicích / ZZS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Sheet1!$C$2:$CO$2</c:f>
              <c:numCache>
                <c:formatCode>General</c:formatCode>
                <c:ptCount val="91"/>
                <c:pt idx="0">
                  <c:v>1729</c:v>
                </c:pt>
                <c:pt idx="1">
                  <c:v>2492</c:v>
                </c:pt>
                <c:pt idx="2">
                  <c:v>2456</c:v>
                </c:pt>
                <c:pt idx="3">
                  <c:v>785</c:v>
                </c:pt>
                <c:pt idx="4">
                  <c:v>162</c:v>
                </c:pt>
                <c:pt idx="5">
                  <c:v>1004</c:v>
                </c:pt>
                <c:pt idx="6">
                  <c:v>689</c:v>
                </c:pt>
                <c:pt idx="7">
                  <c:v>2511</c:v>
                </c:pt>
                <c:pt idx="8">
                  <c:v>3183</c:v>
                </c:pt>
                <c:pt idx="9">
                  <c:v>3821</c:v>
                </c:pt>
                <c:pt idx="10">
                  <c:v>4436</c:v>
                </c:pt>
                <c:pt idx="11">
                  <c:v>5118</c:v>
                </c:pt>
                <c:pt idx="12">
                  <c:v>747</c:v>
                </c:pt>
                <c:pt idx="13">
                  <c:v>628</c:v>
                </c:pt>
                <c:pt idx="14">
                  <c:v>4836</c:v>
                </c:pt>
                <c:pt idx="15">
                  <c:v>5565</c:v>
                </c:pt>
                <c:pt idx="16">
                  <c:v>4247</c:v>
                </c:pt>
                <c:pt idx="17">
                  <c:v>4327</c:v>
                </c:pt>
                <c:pt idx="18">
                  <c:v>3130</c:v>
                </c:pt>
                <c:pt idx="19">
                  <c:v>376</c:v>
                </c:pt>
                <c:pt idx="20">
                  <c:v>790</c:v>
                </c:pt>
                <c:pt idx="21">
                  <c:v>3171</c:v>
                </c:pt>
                <c:pt idx="22">
                  <c:v>3354</c:v>
                </c:pt>
                <c:pt idx="23">
                  <c:v>3143</c:v>
                </c:pt>
                <c:pt idx="24">
                  <c:v>2518</c:v>
                </c:pt>
                <c:pt idx="25">
                  <c:v>1797</c:v>
                </c:pt>
                <c:pt idx="26">
                  <c:v>895</c:v>
                </c:pt>
                <c:pt idx="27">
                  <c:v>736</c:v>
                </c:pt>
                <c:pt idx="28">
                  <c:v>2698</c:v>
                </c:pt>
                <c:pt idx="29">
                  <c:v>3715</c:v>
                </c:pt>
                <c:pt idx="30">
                  <c:v>3668</c:v>
                </c:pt>
                <c:pt idx="31">
                  <c:v>4291</c:v>
                </c:pt>
                <c:pt idx="32">
                  <c:v>5024</c:v>
                </c:pt>
                <c:pt idx="33">
                  <c:v>490</c:v>
                </c:pt>
                <c:pt idx="34">
                  <c:v>480</c:v>
                </c:pt>
                <c:pt idx="35">
                  <c:v>4209</c:v>
                </c:pt>
                <c:pt idx="36">
                  <c:v>5166</c:v>
                </c:pt>
                <c:pt idx="37">
                  <c:v>4486</c:v>
                </c:pt>
                <c:pt idx="38">
                  <c:v>4581</c:v>
                </c:pt>
                <c:pt idx="39">
                  <c:v>3645</c:v>
                </c:pt>
                <c:pt idx="40">
                  <c:v>431</c:v>
                </c:pt>
                <c:pt idx="41">
                  <c:v>435</c:v>
                </c:pt>
                <c:pt idx="42">
                  <c:v>2666</c:v>
                </c:pt>
                <c:pt idx="43">
                  <c:v>2028</c:v>
                </c:pt>
                <c:pt idx="44">
                  <c:v>1871</c:v>
                </c:pt>
                <c:pt idx="45">
                  <c:v>1796</c:v>
                </c:pt>
                <c:pt idx="46">
                  <c:v>1779</c:v>
                </c:pt>
                <c:pt idx="47">
                  <c:v>396</c:v>
                </c:pt>
                <c:pt idx="48">
                  <c:v>59</c:v>
                </c:pt>
                <c:pt idx="49">
                  <c:v>1284</c:v>
                </c:pt>
                <c:pt idx="50">
                  <c:v>1066</c:v>
                </c:pt>
                <c:pt idx="51">
                  <c:v>908</c:v>
                </c:pt>
                <c:pt idx="52">
                  <c:v>1054</c:v>
                </c:pt>
                <c:pt idx="53">
                  <c:v>1295</c:v>
                </c:pt>
                <c:pt idx="54">
                  <c:v>63</c:v>
                </c:pt>
                <c:pt idx="55">
                  <c:v>82</c:v>
                </c:pt>
                <c:pt idx="56">
                  <c:v>884</c:v>
                </c:pt>
                <c:pt idx="57">
                  <c:v>1094</c:v>
                </c:pt>
                <c:pt idx="58">
                  <c:v>909</c:v>
                </c:pt>
                <c:pt idx="59">
                  <c:v>1429</c:v>
                </c:pt>
                <c:pt idx="60">
                  <c:v>1371</c:v>
                </c:pt>
                <c:pt idx="61">
                  <c:v>107</c:v>
                </c:pt>
                <c:pt idx="62">
                  <c:v>55</c:v>
                </c:pt>
                <c:pt idx="63">
                  <c:v>976</c:v>
                </c:pt>
                <c:pt idx="64">
                  <c:v>1062</c:v>
                </c:pt>
                <c:pt idx="65">
                  <c:v>992</c:v>
                </c:pt>
                <c:pt idx="66">
                  <c:v>949</c:v>
                </c:pt>
                <c:pt idx="67">
                  <c:v>1602</c:v>
                </c:pt>
                <c:pt idx="68">
                  <c:v>194</c:v>
                </c:pt>
                <c:pt idx="69">
                  <c:v>144</c:v>
                </c:pt>
                <c:pt idx="70">
                  <c:v>1130</c:v>
                </c:pt>
                <c:pt idx="71">
                  <c:v>1005</c:v>
                </c:pt>
                <c:pt idx="72">
                  <c:v>997</c:v>
                </c:pt>
                <c:pt idx="73">
                  <c:v>1567</c:v>
                </c:pt>
                <c:pt idx="74">
                  <c:v>1704</c:v>
                </c:pt>
                <c:pt idx="75">
                  <c:v>243</c:v>
                </c:pt>
                <c:pt idx="76">
                  <c:v>214</c:v>
                </c:pt>
                <c:pt idx="77">
                  <c:v>1375</c:v>
                </c:pt>
                <c:pt idx="78">
                  <c:v>1599</c:v>
                </c:pt>
                <c:pt idx="79">
                  <c:v>1462</c:v>
                </c:pt>
                <c:pt idx="80">
                  <c:v>1483</c:v>
                </c:pt>
                <c:pt idx="81">
                  <c:v>1762</c:v>
                </c:pt>
                <c:pt idx="82">
                  <c:v>395</c:v>
                </c:pt>
                <c:pt idx="83">
                  <c:v>187</c:v>
                </c:pt>
                <c:pt idx="84">
                  <c:v>1134</c:v>
                </c:pt>
                <c:pt idx="85">
                  <c:v>1281</c:v>
                </c:pt>
                <c:pt idx="86">
                  <c:v>908</c:v>
                </c:pt>
                <c:pt idx="87">
                  <c:v>1236</c:v>
                </c:pt>
                <c:pt idx="88">
                  <c:v>1408</c:v>
                </c:pt>
                <c:pt idx="89">
                  <c:v>217</c:v>
                </c:pt>
                <c:pt idx="90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F-4C03-AD17-41F4E61A8D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Ostatní zdravotnictví / ochrana veřejného zdraví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Sheet1!$C$3:$CO$3</c:f>
              <c:numCache>
                <c:formatCode>General</c:formatCode>
                <c:ptCount val="91"/>
                <c:pt idx="0">
                  <c:v>269</c:v>
                </c:pt>
                <c:pt idx="1">
                  <c:v>354</c:v>
                </c:pt>
                <c:pt idx="2">
                  <c:v>429</c:v>
                </c:pt>
                <c:pt idx="3">
                  <c:v>193</c:v>
                </c:pt>
                <c:pt idx="4">
                  <c:v>83</c:v>
                </c:pt>
                <c:pt idx="5">
                  <c:v>181</c:v>
                </c:pt>
                <c:pt idx="6">
                  <c:v>179</c:v>
                </c:pt>
                <c:pt idx="7">
                  <c:v>782</c:v>
                </c:pt>
                <c:pt idx="8">
                  <c:v>993</c:v>
                </c:pt>
                <c:pt idx="9">
                  <c:v>1469</c:v>
                </c:pt>
                <c:pt idx="10">
                  <c:v>2044</c:v>
                </c:pt>
                <c:pt idx="11">
                  <c:v>2213</c:v>
                </c:pt>
                <c:pt idx="12">
                  <c:v>569</c:v>
                </c:pt>
                <c:pt idx="13">
                  <c:v>534</c:v>
                </c:pt>
                <c:pt idx="14">
                  <c:v>2489</c:v>
                </c:pt>
                <c:pt idx="15">
                  <c:v>3008</c:v>
                </c:pt>
                <c:pt idx="16">
                  <c:v>3256</c:v>
                </c:pt>
                <c:pt idx="17">
                  <c:v>3663</c:v>
                </c:pt>
                <c:pt idx="18">
                  <c:v>3813</c:v>
                </c:pt>
                <c:pt idx="19">
                  <c:v>722</c:v>
                </c:pt>
                <c:pt idx="20">
                  <c:v>422</c:v>
                </c:pt>
                <c:pt idx="21">
                  <c:v>3604</c:v>
                </c:pt>
                <c:pt idx="22">
                  <c:v>3142</c:v>
                </c:pt>
                <c:pt idx="23">
                  <c:v>3205</c:v>
                </c:pt>
                <c:pt idx="24">
                  <c:v>3074</c:v>
                </c:pt>
                <c:pt idx="25">
                  <c:v>2438</c:v>
                </c:pt>
                <c:pt idx="26">
                  <c:v>484</c:v>
                </c:pt>
                <c:pt idx="27">
                  <c:v>524</c:v>
                </c:pt>
                <c:pt idx="28">
                  <c:v>2202</c:v>
                </c:pt>
                <c:pt idx="29">
                  <c:v>2198</c:v>
                </c:pt>
                <c:pt idx="30">
                  <c:v>2388</c:v>
                </c:pt>
                <c:pt idx="31">
                  <c:v>2518</c:v>
                </c:pt>
                <c:pt idx="32">
                  <c:v>2597</c:v>
                </c:pt>
                <c:pt idx="33">
                  <c:v>265</c:v>
                </c:pt>
                <c:pt idx="34">
                  <c:v>262</c:v>
                </c:pt>
                <c:pt idx="35">
                  <c:v>2854</c:v>
                </c:pt>
                <c:pt idx="36">
                  <c:v>3035</c:v>
                </c:pt>
                <c:pt idx="37">
                  <c:v>3332</c:v>
                </c:pt>
                <c:pt idx="38">
                  <c:v>3982</c:v>
                </c:pt>
                <c:pt idx="39">
                  <c:v>3775</c:v>
                </c:pt>
                <c:pt idx="40">
                  <c:v>577</c:v>
                </c:pt>
                <c:pt idx="41">
                  <c:v>501</c:v>
                </c:pt>
                <c:pt idx="42">
                  <c:v>3648</c:v>
                </c:pt>
                <c:pt idx="43">
                  <c:v>3593</c:v>
                </c:pt>
                <c:pt idx="44">
                  <c:v>3619</c:v>
                </c:pt>
                <c:pt idx="45">
                  <c:v>3997</c:v>
                </c:pt>
                <c:pt idx="46">
                  <c:v>3620</c:v>
                </c:pt>
                <c:pt idx="47">
                  <c:v>761</c:v>
                </c:pt>
                <c:pt idx="48">
                  <c:v>470</c:v>
                </c:pt>
                <c:pt idx="49">
                  <c:v>3252</c:v>
                </c:pt>
                <c:pt idx="50">
                  <c:v>2745</c:v>
                </c:pt>
                <c:pt idx="51">
                  <c:v>2541</c:v>
                </c:pt>
                <c:pt idx="52">
                  <c:v>2701</c:v>
                </c:pt>
                <c:pt idx="53">
                  <c:v>2822</c:v>
                </c:pt>
                <c:pt idx="54">
                  <c:v>549</c:v>
                </c:pt>
                <c:pt idx="55">
                  <c:v>187</c:v>
                </c:pt>
                <c:pt idx="56">
                  <c:v>2213</c:v>
                </c:pt>
                <c:pt idx="57">
                  <c:v>3102</c:v>
                </c:pt>
                <c:pt idx="58">
                  <c:v>3133</c:v>
                </c:pt>
                <c:pt idx="59">
                  <c:v>3459</c:v>
                </c:pt>
                <c:pt idx="60">
                  <c:v>3089</c:v>
                </c:pt>
                <c:pt idx="61">
                  <c:v>314</c:v>
                </c:pt>
                <c:pt idx="62">
                  <c:v>256</c:v>
                </c:pt>
                <c:pt idx="63">
                  <c:v>2675</c:v>
                </c:pt>
                <c:pt idx="64">
                  <c:v>3082</c:v>
                </c:pt>
                <c:pt idx="65">
                  <c:v>3232</c:v>
                </c:pt>
                <c:pt idx="66">
                  <c:v>2702</c:v>
                </c:pt>
                <c:pt idx="67">
                  <c:v>2850</c:v>
                </c:pt>
                <c:pt idx="68">
                  <c:v>664</c:v>
                </c:pt>
                <c:pt idx="69">
                  <c:v>579</c:v>
                </c:pt>
                <c:pt idx="70">
                  <c:v>2163</c:v>
                </c:pt>
                <c:pt idx="71">
                  <c:v>2600</c:v>
                </c:pt>
                <c:pt idx="72">
                  <c:v>3037</c:v>
                </c:pt>
                <c:pt idx="73">
                  <c:v>3541</c:v>
                </c:pt>
                <c:pt idx="74">
                  <c:v>3264</c:v>
                </c:pt>
                <c:pt idx="75">
                  <c:v>725</c:v>
                </c:pt>
                <c:pt idx="76">
                  <c:v>763</c:v>
                </c:pt>
                <c:pt idx="77">
                  <c:v>2313</c:v>
                </c:pt>
                <c:pt idx="78">
                  <c:v>3016</c:v>
                </c:pt>
                <c:pt idx="79">
                  <c:v>3224</c:v>
                </c:pt>
                <c:pt idx="80">
                  <c:v>3214</c:v>
                </c:pt>
                <c:pt idx="81">
                  <c:v>3833</c:v>
                </c:pt>
                <c:pt idx="82">
                  <c:v>928</c:v>
                </c:pt>
                <c:pt idx="83">
                  <c:v>614</c:v>
                </c:pt>
                <c:pt idx="84">
                  <c:v>2547</c:v>
                </c:pt>
                <c:pt idx="85">
                  <c:v>2571</c:v>
                </c:pt>
                <c:pt idx="86">
                  <c:v>2880</c:v>
                </c:pt>
                <c:pt idx="87">
                  <c:v>2879</c:v>
                </c:pt>
                <c:pt idx="88">
                  <c:v>3314</c:v>
                </c:pt>
                <c:pt idx="89">
                  <c:v>1047</c:v>
                </c:pt>
                <c:pt idx="90">
                  <c:v>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F-4C03-AD17-41F4E61A8D9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Klienti a pracovníci v sociálních službách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Sheet1!$C$4:$CO$4</c:f>
              <c:numCache>
                <c:formatCode>General</c:formatCode>
                <c:ptCount val="91"/>
                <c:pt idx="0">
                  <c:v>76</c:v>
                </c:pt>
                <c:pt idx="1">
                  <c:v>310</c:v>
                </c:pt>
                <c:pt idx="2">
                  <c:v>284</c:v>
                </c:pt>
                <c:pt idx="3">
                  <c:v>195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3</c:v>
                </c:pt>
                <c:pt idx="8">
                  <c:v>12</c:v>
                </c:pt>
                <c:pt idx="9">
                  <c:v>55</c:v>
                </c:pt>
                <c:pt idx="10">
                  <c:v>614</c:v>
                </c:pt>
                <c:pt idx="11">
                  <c:v>1589</c:v>
                </c:pt>
                <c:pt idx="12">
                  <c:v>303</c:v>
                </c:pt>
                <c:pt idx="13">
                  <c:v>78</c:v>
                </c:pt>
                <c:pt idx="14">
                  <c:v>919</c:v>
                </c:pt>
                <c:pt idx="15">
                  <c:v>1943</c:v>
                </c:pt>
                <c:pt idx="16">
                  <c:v>2867</c:v>
                </c:pt>
                <c:pt idx="17">
                  <c:v>4024</c:v>
                </c:pt>
                <c:pt idx="18">
                  <c:v>3845</c:v>
                </c:pt>
                <c:pt idx="19">
                  <c:v>615</c:v>
                </c:pt>
                <c:pt idx="20">
                  <c:v>241</c:v>
                </c:pt>
                <c:pt idx="21">
                  <c:v>2723</c:v>
                </c:pt>
                <c:pt idx="22">
                  <c:v>3516</c:v>
                </c:pt>
                <c:pt idx="23">
                  <c:v>3923</c:v>
                </c:pt>
                <c:pt idx="24">
                  <c:v>3762</c:v>
                </c:pt>
                <c:pt idx="25">
                  <c:v>3082</c:v>
                </c:pt>
                <c:pt idx="26">
                  <c:v>602</c:v>
                </c:pt>
                <c:pt idx="27">
                  <c:v>125</c:v>
                </c:pt>
                <c:pt idx="28">
                  <c:v>1923</c:v>
                </c:pt>
                <c:pt idx="29">
                  <c:v>2657</c:v>
                </c:pt>
                <c:pt idx="30">
                  <c:v>2373</c:v>
                </c:pt>
                <c:pt idx="31">
                  <c:v>1797</c:v>
                </c:pt>
                <c:pt idx="32">
                  <c:v>1848</c:v>
                </c:pt>
                <c:pt idx="33">
                  <c:v>178</c:v>
                </c:pt>
                <c:pt idx="34">
                  <c:v>63</c:v>
                </c:pt>
                <c:pt idx="35">
                  <c:v>1286</c:v>
                </c:pt>
                <c:pt idx="36">
                  <c:v>1667</c:v>
                </c:pt>
                <c:pt idx="37">
                  <c:v>2192</c:v>
                </c:pt>
                <c:pt idx="38">
                  <c:v>3352</c:v>
                </c:pt>
                <c:pt idx="39">
                  <c:v>2974</c:v>
                </c:pt>
                <c:pt idx="40">
                  <c:v>42</c:v>
                </c:pt>
                <c:pt idx="41">
                  <c:v>176</c:v>
                </c:pt>
                <c:pt idx="42">
                  <c:v>2729</c:v>
                </c:pt>
                <c:pt idx="43">
                  <c:v>3771</c:v>
                </c:pt>
                <c:pt idx="44">
                  <c:v>4809</c:v>
                </c:pt>
                <c:pt idx="45">
                  <c:v>5414</c:v>
                </c:pt>
                <c:pt idx="46">
                  <c:v>5021</c:v>
                </c:pt>
                <c:pt idx="47">
                  <c:v>714</c:v>
                </c:pt>
                <c:pt idx="48">
                  <c:v>126</c:v>
                </c:pt>
                <c:pt idx="49">
                  <c:v>2314</c:v>
                </c:pt>
                <c:pt idx="50">
                  <c:v>4178</c:v>
                </c:pt>
                <c:pt idx="51">
                  <c:v>4655</c:v>
                </c:pt>
                <c:pt idx="52">
                  <c:v>4557</c:v>
                </c:pt>
                <c:pt idx="53">
                  <c:v>3644</c:v>
                </c:pt>
                <c:pt idx="54">
                  <c:v>163</c:v>
                </c:pt>
                <c:pt idx="55">
                  <c:v>3</c:v>
                </c:pt>
                <c:pt idx="56">
                  <c:v>2494</c:v>
                </c:pt>
                <c:pt idx="57">
                  <c:v>2929</c:v>
                </c:pt>
                <c:pt idx="58">
                  <c:v>3297</c:v>
                </c:pt>
                <c:pt idx="59">
                  <c:v>4240</c:v>
                </c:pt>
                <c:pt idx="60">
                  <c:v>3470</c:v>
                </c:pt>
                <c:pt idx="61">
                  <c:v>168</c:v>
                </c:pt>
                <c:pt idx="62">
                  <c:v>102</c:v>
                </c:pt>
                <c:pt idx="63">
                  <c:v>1670</c:v>
                </c:pt>
                <c:pt idx="64">
                  <c:v>2065</c:v>
                </c:pt>
                <c:pt idx="65">
                  <c:v>3157</c:v>
                </c:pt>
                <c:pt idx="66">
                  <c:v>2704</c:v>
                </c:pt>
                <c:pt idx="67">
                  <c:v>2966</c:v>
                </c:pt>
                <c:pt idx="68">
                  <c:v>412</c:v>
                </c:pt>
                <c:pt idx="69">
                  <c:v>300</c:v>
                </c:pt>
                <c:pt idx="70">
                  <c:v>1180</c:v>
                </c:pt>
                <c:pt idx="71">
                  <c:v>2419</c:v>
                </c:pt>
                <c:pt idx="72">
                  <c:v>3285</c:v>
                </c:pt>
                <c:pt idx="73">
                  <c:v>3734</c:v>
                </c:pt>
                <c:pt idx="74">
                  <c:v>3126</c:v>
                </c:pt>
                <c:pt idx="75">
                  <c:v>411</c:v>
                </c:pt>
                <c:pt idx="76">
                  <c:v>103</c:v>
                </c:pt>
                <c:pt idx="77">
                  <c:v>2170</c:v>
                </c:pt>
                <c:pt idx="78">
                  <c:v>3015</c:v>
                </c:pt>
                <c:pt idx="79">
                  <c:v>2483</c:v>
                </c:pt>
                <c:pt idx="80">
                  <c:v>2593</c:v>
                </c:pt>
                <c:pt idx="81">
                  <c:v>2820</c:v>
                </c:pt>
                <c:pt idx="82">
                  <c:v>55</c:v>
                </c:pt>
                <c:pt idx="83">
                  <c:v>17</c:v>
                </c:pt>
                <c:pt idx="84">
                  <c:v>973</c:v>
                </c:pt>
                <c:pt idx="85">
                  <c:v>1590</c:v>
                </c:pt>
                <c:pt idx="86">
                  <c:v>2219</c:v>
                </c:pt>
                <c:pt idx="87">
                  <c:v>2095</c:v>
                </c:pt>
                <c:pt idx="88">
                  <c:v>2413</c:v>
                </c:pt>
                <c:pt idx="89">
                  <c:v>149</c:v>
                </c:pt>
                <c:pt idx="9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F-4C03-AD17-41F4E61A8D9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Ostatní - pracovníci kritické infrastruktury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Sheet1!$C$5:$CO$5</c:f>
              <c:numCache>
                <c:formatCode>General</c:formatCode>
                <c:ptCount val="91"/>
                <c:pt idx="0">
                  <c:v>8</c:v>
                </c:pt>
                <c:pt idx="1">
                  <c:v>5</c:v>
                </c:pt>
                <c:pt idx="2">
                  <c:v>37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  <c:pt idx="8">
                  <c:v>40</c:v>
                </c:pt>
                <c:pt idx="9">
                  <c:v>84</c:v>
                </c:pt>
                <c:pt idx="10">
                  <c:v>152</c:v>
                </c:pt>
                <c:pt idx="11">
                  <c:v>177</c:v>
                </c:pt>
                <c:pt idx="12">
                  <c:v>26</c:v>
                </c:pt>
                <c:pt idx="13">
                  <c:v>3</c:v>
                </c:pt>
                <c:pt idx="14">
                  <c:v>476</c:v>
                </c:pt>
                <c:pt idx="15">
                  <c:v>863</c:v>
                </c:pt>
                <c:pt idx="16">
                  <c:v>899</c:v>
                </c:pt>
                <c:pt idx="17">
                  <c:v>836</c:v>
                </c:pt>
                <c:pt idx="18">
                  <c:v>844</c:v>
                </c:pt>
                <c:pt idx="19">
                  <c:v>0</c:v>
                </c:pt>
                <c:pt idx="20">
                  <c:v>0</c:v>
                </c:pt>
                <c:pt idx="21">
                  <c:v>117</c:v>
                </c:pt>
                <c:pt idx="22">
                  <c:v>115</c:v>
                </c:pt>
                <c:pt idx="23">
                  <c:v>78</c:v>
                </c:pt>
                <c:pt idx="24">
                  <c:v>118</c:v>
                </c:pt>
                <c:pt idx="25">
                  <c:v>33</c:v>
                </c:pt>
                <c:pt idx="26">
                  <c:v>3</c:v>
                </c:pt>
                <c:pt idx="27">
                  <c:v>4</c:v>
                </c:pt>
                <c:pt idx="28">
                  <c:v>25</c:v>
                </c:pt>
                <c:pt idx="29">
                  <c:v>45</c:v>
                </c:pt>
                <c:pt idx="30">
                  <c:v>47</c:v>
                </c:pt>
                <c:pt idx="31">
                  <c:v>113</c:v>
                </c:pt>
                <c:pt idx="32">
                  <c:v>144</c:v>
                </c:pt>
                <c:pt idx="33">
                  <c:v>0</c:v>
                </c:pt>
                <c:pt idx="34">
                  <c:v>20</c:v>
                </c:pt>
                <c:pt idx="35">
                  <c:v>421</c:v>
                </c:pt>
                <c:pt idx="36">
                  <c:v>672</c:v>
                </c:pt>
                <c:pt idx="37">
                  <c:v>763</c:v>
                </c:pt>
                <c:pt idx="38">
                  <c:v>810</c:v>
                </c:pt>
                <c:pt idx="39">
                  <c:v>803</c:v>
                </c:pt>
                <c:pt idx="40">
                  <c:v>5</c:v>
                </c:pt>
                <c:pt idx="41">
                  <c:v>3</c:v>
                </c:pt>
                <c:pt idx="42">
                  <c:v>252</c:v>
                </c:pt>
                <c:pt idx="43">
                  <c:v>317</c:v>
                </c:pt>
                <c:pt idx="44">
                  <c:v>200</c:v>
                </c:pt>
                <c:pt idx="45">
                  <c:v>333</c:v>
                </c:pt>
                <c:pt idx="46">
                  <c:v>167</c:v>
                </c:pt>
                <c:pt idx="47">
                  <c:v>4</c:v>
                </c:pt>
                <c:pt idx="48">
                  <c:v>0</c:v>
                </c:pt>
                <c:pt idx="49">
                  <c:v>82</c:v>
                </c:pt>
                <c:pt idx="50">
                  <c:v>50</c:v>
                </c:pt>
                <c:pt idx="51">
                  <c:v>262</c:v>
                </c:pt>
                <c:pt idx="52">
                  <c:v>253</c:v>
                </c:pt>
                <c:pt idx="53">
                  <c:v>494</c:v>
                </c:pt>
                <c:pt idx="54">
                  <c:v>4</c:v>
                </c:pt>
                <c:pt idx="55">
                  <c:v>12</c:v>
                </c:pt>
                <c:pt idx="56">
                  <c:v>471</c:v>
                </c:pt>
                <c:pt idx="57">
                  <c:v>295</c:v>
                </c:pt>
                <c:pt idx="58">
                  <c:v>450</c:v>
                </c:pt>
                <c:pt idx="59">
                  <c:v>499</c:v>
                </c:pt>
                <c:pt idx="60">
                  <c:v>432</c:v>
                </c:pt>
                <c:pt idx="61">
                  <c:v>23</c:v>
                </c:pt>
                <c:pt idx="62">
                  <c:v>11</c:v>
                </c:pt>
                <c:pt idx="63">
                  <c:v>320</c:v>
                </c:pt>
                <c:pt idx="64">
                  <c:v>476</c:v>
                </c:pt>
                <c:pt idx="65">
                  <c:v>672</c:v>
                </c:pt>
                <c:pt idx="66">
                  <c:v>587</c:v>
                </c:pt>
                <c:pt idx="67">
                  <c:v>592</c:v>
                </c:pt>
                <c:pt idx="68">
                  <c:v>373</c:v>
                </c:pt>
                <c:pt idx="69">
                  <c:v>509</c:v>
                </c:pt>
                <c:pt idx="70">
                  <c:v>1081</c:v>
                </c:pt>
                <c:pt idx="71">
                  <c:v>1000</c:v>
                </c:pt>
                <c:pt idx="72">
                  <c:v>603</c:v>
                </c:pt>
                <c:pt idx="73">
                  <c:v>891</c:v>
                </c:pt>
                <c:pt idx="74">
                  <c:v>1006</c:v>
                </c:pt>
                <c:pt idx="75">
                  <c:v>196</c:v>
                </c:pt>
                <c:pt idx="76">
                  <c:v>303</c:v>
                </c:pt>
                <c:pt idx="77">
                  <c:v>926</c:v>
                </c:pt>
                <c:pt idx="78">
                  <c:v>869</c:v>
                </c:pt>
                <c:pt idx="79">
                  <c:v>1088</c:v>
                </c:pt>
                <c:pt idx="80">
                  <c:v>831</c:v>
                </c:pt>
                <c:pt idx="81">
                  <c:v>775</c:v>
                </c:pt>
                <c:pt idx="82">
                  <c:v>385</c:v>
                </c:pt>
                <c:pt idx="83">
                  <c:v>160</c:v>
                </c:pt>
                <c:pt idx="84">
                  <c:v>558</c:v>
                </c:pt>
                <c:pt idx="85">
                  <c:v>699</c:v>
                </c:pt>
                <c:pt idx="86">
                  <c:v>1132</c:v>
                </c:pt>
                <c:pt idx="87">
                  <c:v>1291</c:v>
                </c:pt>
                <c:pt idx="88">
                  <c:v>1132</c:v>
                </c:pt>
                <c:pt idx="89">
                  <c:v>406</c:v>
                </c:pt>
                <c:pt idx="90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1F-4C03-AD17-41F4E61A8D9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Ostatní - pracovnící ve školství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Sheet1!$C$6:$CO$6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2</c:v>
                </c:pt>
                <c:pt idx="54">
                  <c:v>2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6</c:v>
                </c:pt>
                <c:pt idx="59">
                  <c:v>45</c:v>
                </c:pt>
                <c:pt idx="60">
                  <c:v>54</c:v>
                </c:pt>
                <c:pt idx="61">
                  <c:v>35</c:v>
                </c:pt>
                <c:pt idx="62">
                  <c:v>192</c:v>
                </c:pt>
                <c:pt idx="63">
                  <c:v>3336</c:v>
                </c:pt>
                <c:pt idx="64">
                  <c:v>6356</c:v>
                </c:pt>
                <c:pt idx="65">
                  <c:v>5863</c:v>
                </c:pt>
                <c:pt idx="66">
                  <c:v>6436</c:v>
                </c:pt>
                <c:pt idx="67">
                  <c:v>4599</c:v>
                </c:pt>
                <c:pt idx="68">
                  <c:v>2543</c:v>
                </c:pt>
                <c:pt idx="69">
                  <c:v>2512</c:v>
                </c:pt>
                <c:pt idx="70">
                  <c:v>5569</c:v>
                </c:pt>
                <c:pt idx="71">
                  <c:v>6629</c:v>
                </c:pt>
                <c:pt idx="72">
                  <c:v>5664</c:v>
                </c:pt>
                <c:pt idx="73">
                  <c:v>5453</c:v>
                </c:pt>
                <c:pt idx="74">
                  <c:v>4349</c:v>
                </c:pt>
                <c:pt idx="75">
                  <c:v>2620</c:v>
                </c:pt>
                <c:pt idx="76">
                  <c:v>1653</c:v>
                </c:pt>
                <c:pt idx="77">
                  <c:v>2701</c:v>
                </c:pt>
                <c:pt idx="78">
                  <c:v>5243</c:v>
                </c:pt>
                <c:pt idx="79">
                  <c:v>4186</c:v>
                </c:pt>
                <c:pt idx="80">
                  <c:v>4025</c:v>
                </c:pt>
                <c:pt idx="81">
                  <c:v>4647</c:v>
                </c:pt>
                <c:pt idx="82">
                  <c:v>2215</c:v>
                </c:pt>
                <c:pt idx="83">
                  <c:v>703</c:v>
                </c:pt>
                <c:pt idx="84">
                  <c:v>4805</c:v>
                </c:pt>
                <c:pt idx="85">
                  <c:v>4557</c:v>
                </c:pt>
                <c:pt idx="86">
                  <c:v>4456</c:v>
                </c:pt>
                <c:pt idx="87">
                  <c:v>4544</c:v>
                </c:pt>
                <c:pt idx="88">
                  <c:v>5403</c:v>
                </c:pt>
                <c:pt idx="89">
                  <c:v>1486</c:v>
                </c:pt>
                <c:pt idx="90">
                  <c:v>1571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1F-4C03-AD17-41F4E61A8D9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Ostatní - věk 70-79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Sheet1!$C$7:$CO$7</c:f>
              <c:numCache>
                <c:formatCode>General</c:formatCode>
                <c:ptCount val="91"/>
                <c:pt idx="0">
                  <c:v>47</c:v>
                </c:pt>
                <c:pt idx="1">
                  <c:v>54</c:v>
                </c:pt>
                <c:pt idx="2">
                  <c:v>25</c:v>
                </c:pt>
                <c:pt idx="3">
                  <c:v>26</c:v>
                </c:pt>
                <c:pt idx="4">
                  <c:v>3</c:v>
                </c:pt>
                <c:pt idx="5">
                  <c:v>9</c:v>
                </c:pt>
                <c:pt idx="6">
                  <c:v>6</c:v>
                </c:pt>
                <c:pt idx="7">
                  <c:v>42</c:v>
                </c:pt>
                <c:pt idx="8">
                  <c:v>58</c:v>
                </c:pt>
                <c:pt idx="9">
                  <c:v>96</c:v>
                </c:pt>
                <c:pt idx="10">
                  <c:v>148</c:v>
                </c:pt>
                <c:pt idx="11">
                  <c:v>98</c:v>
                </c:pt>
                <c:pt idx="12">
                  <c:v>72</c:v>
                </c:pt>
                <c:pt idx="13">
                  <c:v>87</c:v>
                </c:pt>
                <c:pt idx="14">
                  <c:v>99</c:v>
                </c:pt>
                <c:pt idx="15">
                  <c:v>275</c:v>
                </c:pt>
                <c:pt idx="16">
                  <c:v>430</c:v>
                </c:pt>
                <c:pt idx="17">
                  <c:v>439</c:v>
                </c:pt>
                <c:pt idx="18">
                  <c:v>392</c:v>
                </c:pt>
                <c:pt idx="19">
                  <c:v>164</c:v>
                </c:pt>
                <c:pt idx="20">
                  <c:v>115</c:v>
                </c:pt>
                <c:pt idx="21">
                  <c:v>283</c:v>
                </c:pt>
                <c:pt idx="22">
                  <c:v>223</c:v>
                </c:pt>
                <c:pt idx="23">
                  <c:v>280</c:v>
                </c:pt>
                <c:pt idx="24">
                  <c:v>259</c:v>
                </c:pt>
                <c:pt idx="25">
                  <c:v>215</c:v>
                </c:pt>
                <c:pt idx="26">
                  <c:v>19</c:v>
                </c:pt>
                <c:pt idx="27">
                  <c:v>52</c:v>
                </c:pt>
                <c:pt idx="28">
                  <c:v>87</c:v>
                </c:pt>
                <c:pt idx="29">
                  <c:v>80</c:v>
                </c:pt>
                <c:pt idx="30">
                  <c:v>99</c:v>
                </c:pt>
                <c:pt idx="31">
                  <c:v>117</c:v>
                </c:pt>
                <c:pt idx="32">
                  <c:v>129</c:v>
                </c:pt>
                <c:pt idx="33">
                  <c:v>68</c:v>
                </c:pt>
                <c:pt idx="34">
                  <c:v>97</c:v>
                </c:pt>
                <c:pt idx="35">
                  <c:v>150</c:v>
                </c:pt>
                <c:pt idx="36">
                  <c:v>258</c:v>
                </c:pt>
                <c:pt idx="37">
                  <c:v>454</c:v>
                </c:pt>
                <c:pt idx="38">
                  <c:v>486</c:v>
                </c:pt>
                <c:pt idx="39">
                  <c:v>384</c:v>
                </c:pt>
                <c:pt idx="40">
                  <c:v>79</c:v>
                </c:pt>
                <c:pt idx="41">
                  <c:v>80</c:v>
                </c:pt>
                <c:pt idx="42">
                  <c:v>254</c:v>
                </c:pt>
                <c:pt idx="43">
                  <c:v>284</c:v>
                </c:pt>
                <c:pt idx="44">
                  <c:v>348</c:v>
                </c:pt>
                <c:pt idx="45">
                  <c:v>483</c:v>
                </c:pt>
                <c:pt idx="46">
                  <c:v>417</c:v>
                </c:pt>
                <c:pt idx="47">
                  <c:v>112</c:v>
                </c:pt>
                <c:pt idx="48">
                  <c:v>39</c:v>
                </c:pt>
                <c:pt idx="49">
                  <c:v>256</c:v>
                </c:pt>
                <c:pt idx="50">
                  <c:v>252</c:v>
                </c:pt>
                <c:pt idx="51">
                  <c:v>336</c:v>
                </c:pt>
                <c:pt idx="52">
                  <c:v>386</c:v>
                </c:pt>
                <c:pt idx="53">
                  <c:v>322</c:v>
                </c:pt>
                <c:pt idx="54">
                  <c:v>70</c:v>
                </c:pt>
                <c:pt idx="55">
                  <c:v>43</c:v>
                </c:pt>
                <c:pt idx="56">
                  <c:v>269</c:v>
                </c:pt>
                <c:pt idx="57">
                  <c:v>432</c:v>
                </c:pt>
                <c:pt idx="58">
                  <c:v>575</c:v>
                </c:pt>
                <c:pt idx="59">
                  <c:v>566</c:v>
                </c:pt>
                <c:pt idx="60">
                  <c:v>788</c:v>
                </c:pt>
                <c:pt idx="61">
                  <c:v>256</c:v>
                </c:pt>
                <c:pt idx="62">
                  <c:v>109</c:v>
                </c:pt>
                <c:pt idx="63">
                  <c:v>2010</c:v>
                </c:pt>
                <c:pt idx="64">
                  <c:v>4565</c:v>
                </c:pt>
                <c:pt idx="65">
                  <c:v>8178</c:v>
                </c:pt>
                <c:pt idx="66">
                  <c:v>11221</c:v>
                </c:pt>
                <c:pt idx="67">
                  <c:v>10868</c:v>
                </c:pt>
                <c:pt idx="68">
                  <c:v>4740</c:v>
                </c:pt>
                <c:pt idx="69">
                  <c:v>4556</c:v>
                </c:pt>
                <c:pt idx="70">
                  <c:v>13365</c:v>
                </c:pt>
                <c:pt idx="71">
                  <c:v>16578</c:v>
                </c:pt>
                <c:pt idx="72">
                  <c:v>21646</c:v>
                </c:pt>
                <c:pt idx="73">
                  <c:v>23662</c:v>
                </c:pt>
                <c:pt idx="74">
                  <c:v>21532</c:v>
                </c:pt>
                <c:pt idx="75">
                  <c:v>10202</c:v>
                </c:pt>
                <c:pt idx="76">
                  <c:v>7441</c:v>
                </c:pt>
                <c:pt idx="77">
                  <c:v>16834</c:v>
                </c:pt>
                <c:pt idx="78">
                  <c:v>21697</c:v>
                </c:pt>
                <c:pt idx="79">
                  <c:v>22230</c:v>
                </c:pt>
                <c:pt idx="80">
                  <c:v>22511</c:v>
                </c:pt>
                <c:pt idx="81">
                  <c:v>18533</c:v>
                </c:pt>
                <c:pt idx="82">
                  <c:v>9035</c:v>
                </c:pt>
                <c:pt idx="83">
                  <c:v>4741</c:v>
                </c:pt>
                <c:pt idx="84">
                  <c:v>15059</c:v>
                </c:pt>
                <c:pt idx="85">
                  <c:v>16878</c:v>
                </c:pt>
                <c:pt idx="86">
                  <c:v>17856</c:v>
                </c:pt>
                <c:pt idx="87">
                  <c:v>17262</c:v>
                </c:pt>
                <c:pt idx="88">
                  <c:v>15031</c:v>
                </c:pt>
                <c:pt idx="89">
                  <c:v>6767</c:v>
                </c:pt>
                <c:pt idx="90">
                  <c:v>3907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1F-4C03-AD17-41F4E61A8D9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Ostatní - věk 80+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Sheet1!$C$8:$CO$8</c:f>
              <c:numCache>
                <c:formatCode>General</c:formatCode>
                <c:ptCount val="91"/>
                <c:pt idx="0">
                  <c:v>30</c:v>
                </c:pt>
                <c:pt idx="1">
                  <c:v>36</c:v>
                </c:pt>
                <c:pt idx="2">
                  <c:v>19</c:v>
                </c:pt>
                <c:pt idx="3">
                  <c:v>20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20</c:v>
                </c:pt>
                <c:pt idx="8">
                  <c:v>31</c:v>
                </c:pt>
                <c:pt idx="9">
                  <c:v>38</c:v>
                </c:pt>
                <c:pt idx="10">
                  <c:v>63</c:v>
                </c:pt>
                <c:pt idx="11">
                  <c:v>73</c:v>
                </c:pt>
                <c:pt idx="12">
                  <c:v>41</c:v>
                </c:pt>
                <c:pt idx="13">
                  <c:v>65</c:v>
                </c:pt>
                <c:pt idx="14">
                  <c:v>147</c:v>
                </c:pt>
                <c:pt idx="15">
                  <c:v>551</c:v>
                </c:pt>
                <c:pt idx="16">
                  <c:v>477</c:v>
                </c:pt>
                <c:pt idx="17">
                  <c:v>571</c:v>
                </c:pt>
                <c:pt idx="18">
                  <c:v>778</c:v>
                </c:pt>
                <c:pt idx="19">
                  <c:v>1194</c:v>
                </c:pt>
                <c:pt idx="20">
                  <c:v>1467</c:v>
                </c:pt>
                <c:pt idx="21">
                  <c:v>3637</c:v>
                </c:pt>
                <c:pt idx="22">
                  <c:v>4163</c:v>
                </c:pt>
                <c:pt idx="23">
                  <c:v>4832</c:v>
                </c:pt>
                <c:pt idx="24">
                  <c:v>6864</c:v>
                </c:pt>
                <c:pt idx="25">
                  <c:v>7711</c:v>
                </c:pt>
                <c:pt idx="26">
                  <c:v>2012</c:v>
                </c:pt>
                <c:pt idx="27">
                  <c:v>1571</c:v>
                </c:pt>
                <c:pt idx="28">
                  <c:v>5271</c:v>
                </c:pt>
                <c:pt idx="29">
                  <c:v>5382</c:v>
                </c:pt>
                <c:pt idx="30">
                  <c:v>4518</c:v>
                </c:pt>
                <c:pt idx="31">
                  <c:v>3883</c:v>
                </c:pt>
                <c:pt idx="32">
                  <c:v>3592</c:v>
                </c:pt>
                <c:pt idx="33">
                  <c:v>583</c:v>
                </c:pt>
                <c:pt idx="34">
                  <c:v>615</c:v>
                </c:pt>
                <c:pt idx="35">
                  <c:v>2189</c:v>
                </c:pt>
                <c:pt idx="36">
                  <c:v>2477</c:v>
                </c:pt>
                <c:pt idx="37">
                  <c:v>2838</c:v>
                </c:pt>
                <c:pt idx="38">
                  <c:v>3203</c:v>
                </c:pt>
                <c:pt idx="39">
                  <c:v>3423</c:v>
                </c:pt>
                <c:pt idx="40">
                  <c:v>1722</c:v>
                </c:pt>
                <c:pt idx="41">
                  <c:v>1932</c:v>
                </c:pt>
                <c:pt idx="42">
                  <c:v>5032</c:v>
                </c:pt>
                <c:pt idx="43">
                  <c:v>6110</c:v>
                </c:pt>
                <c:pt idx="44">
                  <c:v>6719</c:v>
                </c:pt>
                <c:pt idx="45">
                  <c:v>9153</c:v>
                </c:pt>
                <c:pt idx="46">
                  <c:v>9533</c:v>
                </c:pt>
                <c:pt idx="47">
                  <c:v>2417</c:v>
                </c:pt>
                <c:pt idx="48">
                  <c:v>1577</c:v>
                </c:pt>
                <c:pt idx="49">
                  <c:v>7823</c:v>
                </c:pt>
                <c:pt idx="50">
                  <c:v>8665</c:v>
                </c:pt>
                <c:pt idx="51">
                  <c:v>8376</c:v>
                </c:pt>
                <c:pt idx="52">
                  <c:v>10303</c:v>
                </c:pt>
                <c:pt idx="53">
                  <c:v>9542</c:v>
                </c:pt>
                <c:pt idx="54">
                  <c:v>2039</c:v>
                </c:pt>
                <c:pt idx="55">
                  <c:v>1595</c:v>
                </c:pt>
                <c:pt idx="56">
                  <c:v>8982</c:v>
                </c:pt>
                <c:pt idx="57">
                  <c:v>10843</c:v>
                </c:pt>
                <c:pt idx="58">
                  <c:v>10124</c:v>
                </c:pt>
                <c:pt idx="59">
                  <c:v>11854</c:v>
                </c:pt>
                <c:pt idx="60">
                  <c:v>10316</c:v>
                </c:pt>
                <c:pt idx="61">
                  <c:v>2150</c:v>
                </c:pt>
                <c:pt idx="62">
                  <c:v>1612</c:v>
                </c:pt>
                <c:pt idx="63">
                  <c:v>9173</c:v>
                </c:pt>
                <c:pt idx="64">
                  <c:v>8900</c:v>
                </c:pt>
                <c:pt idx="65">
                  <c:v>9215</c:v>
                </c:pt>
                <c:pt idx="66">
                  <c:v>9289</c:v>
                </c:pt>
                <c:pt idx="67">
                  <c:v>7280</c:v>
                </c:pt>
                <c:pt idx="68">
                  <c:v>2372</c:v>
                </c:pt>
                <c:pt idx="69">
                  <c:v>2091</c:v>
                </c:pt>
                <c:pt idx="70">
                  <c:v>7028</c:v>
                </c:pt>
                <c:pt idx="71">
                  <c:v>8502</c:v>
                </c:pt>
                <c:pt idx="72">
                  <c:v>9053</c:v>
                </c:pt>
                <c:pt idx="73">
                  <c:v>9445</c:v>
                </c:pt>
                <c:pt idx="74">
                  <c:v>7438</c:v>
                </c:pt>
                <c:pt idx="75">
                  <c:v>2132</c:v>
                </c:pt>
                <c:pt idx="76">
                  <c:v>1576</c:v>
                </c:pt>
                <c:pt idx="77">
                  <c:v>6738</c:v>
                </c:pt>
                <c:pt idx="78">
                  <c:v>8985</c:v>
                </c:pt>
                <c:pt idx="79">
                  <c:v>8752</c:v>
                </c:pt>
                <c:pt idx="80">
                  <c:v>10633</c:v>
                </c:pt>
                <c:pt idx="81">
                  <c:v>9851</c:v>
                </c:pt>
                <c:pt idx="82">
                  <c:v>2268</c:v>
                </c:pt>
                <c:pt idx="83">
                  <c:v>1567</c:v>
                </c:pt>
                <c:pt idx="84">
                  <c:v>7359</c:v>
                </c:pt>
                <c:pt idx="85">
                  <c:v>7386</c:v>
                </c:pt>
                <c:pt idx="86">
                  <c:v>7295</c:v>
                </c:pt>
                <c:pt idx="87">
                  <c:v>8970</c:v>
                </c:pt>
                <c:pt idx="88">
                  <c:v>6812</c:v>
                </c:pt>
                <c:pt idx="89">
                  <c:v>1735</c:v>
                </c:pt>
                <c:pt idx="90">
                  <c:v>1275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1F-4C03-AD17-41F4E61A8D9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Ostatní - chronicky nemocní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Sheet1!$C$9:$CO$9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2</c:v>
                </c:pt>
                <c:pt idx="49">
                  <c:v>1</c:v>
                </c:pt>
                <c:pt idx="50">
                  <c:v>3</c:v>
                </c:pt>
                <c:pt idx="51">
                  <c:v>1</c:v>
                </c:pt>
                <c:pt idx="52">
                  <c:v>1</c:v>
                </c:pt>
                <c:pt idx="53">
                  <c:v>9</c:v>
                </c:pt>
                <c:pt idx="54">
                  <c:v>2</c:v>
                </c:pt>
                <c:pt idx="55">
                  <c:v>0</c:v>
                </c:pt>
                <c:pt idx="56">
                  <c:v>3</c:v>
                </c:pt>
                <c:pt idx="57">
                  <c:v>3</c:v>
                </c:pt>
                <c:pt idx="58">
                  <c:v>6</c:v>
                </c:pt>
                <c:pt idx="59">
                  <c:v>12</c:v>
                </c:pt>
                <c:pt idx="60">
                  <c:v>21</c:v>
                </c:pt>
                <c:pt idx="61">
                  <c:v>5</c:v>
                </c:pt>
                <c:pt idx="62">
                  <c:v>0</c:v>
                </c:pt>
                <c:pt idx="63">
                  <c:v>23</c:v>
                </c:pt>
                <c:pt idx="64">
                  <c:v>30</c:v>
                </c:pt>
                <c:pt idx="65">
                  <c:v>182</c:v>
                </c:pt>
                <c:pt idx="66">
                  <c:v>345</c:v>
                </c:pt>
                <c:pt idx="67">
                  <c:v>354</c:v>
                </c:pt>
                <c:pt idx="68">
                  <c:v>443</c:v>
                </c:pt>
                <c:pt idx="69">
                  <c:v>578</c:v>
                </c:pt>
                <c:pt idx="70">
                  <c:v>395</c:v>
                </c:pt>
                <c:pt idx="71">
                  <c:v>650</c:v>
                </c:pt>
                <c:pt idx="72">
                  <c:v>798</c:v>
                </c:pt>
                <c:pt idx="73">
                  <c:v>1044</c:v>
                </c:pt>
                <c:pt idx="74">
                  <c:v>1254</c:v>
                </c:pt>
                <c:pt idx="75">
                  <c:v>362</c:v>
                </c:pt>
                <c:pt idx="76">
                  <c:v>120</c:v>
                </c:pt>
                <c:pt idx="77">
                  <c:v>1046</c:v>
                </c:pt>
                <c:pt idx="78">
                  <c:v>1381</c:v>
                </c:pt>
                <c:pt idx="79">
                  <c:v>1488</c:v>
                </c:pt>
                <c:pt idx="80">
                  <c:v>1667</c:v>
                </c:pt>
                <c:pt idx="81">
                  <c:v>1867</c:v>
                </c:pt>
                <c:pt idx="82">
                  <c:v>456</c:v>
                </c:pt>
                <c:pt idx="83">
                  <c:v>93</c:v>
                </c:pt>
                <c:pt idx="84">
                  <c:v>1552</c:v>
                </c:pt>
                <c:pt idx="85">
                  <c:v>1786</c:v>
                </c:pt>
                <c:pt idx="86">
                  <c:v>2081</c:v>
                </c:pt>
                <c:pt idx="87">
                  <c:v>2113</c:v>
                </c:pt>
                <c:pt idx="88">
                  <c:v>2207</c:v>
                </c:pt>
                <c:pt idx="89">
                  <c:v>379</c:v>
                </c:pt>
                <c:pt idx="90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1F-4C03-AD17-41F4E61A8D91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Sheet1!$C$10:$CO$10</c:f>
              <c:numCache>
                <c:formatCode>General</c:formatCode>
                <c:ptCount val="91"/>
                <c:pt idx="0">
                  <c:v>133</c:v>
                </c:pt>
                <c:pt idx="1">
                  <c:v>190</c:v>
                </c:pt>
                <c:pt idx="2">
                  <c:v>209</c:v>
                </c:pt>
                <c:pt idx="3">
                  <c:v>85</c:v>
                </c:pt>
                <c:pt idx="4">
                  <c:v>3</c:v>
                </c:pt>
                <c:pt idx="5">
                  <c:v>50</c:v>
                </c:pt>
                <c:pt idx="6">
                  <c:v>34</c:v>
                </c:pt>
                <c:pt idx="7">
                  <c:v>189</c:v>
                </c:pt>
                <c:pt idx="8">
                  <c:v>177</c:v>
                </c:pt>
                <c:pt idx="9">
                  <c:v>244</c:v>
                </c:pt>
                <c:pt idx="10">
                  <c:v>493</c:v>
                </c:pt>
                <c:pt idx="11">
                  <c:v>655</c:v>
                </c:pt>
                <c:pt idx="12">
                  <c:v>249</c:v>
                </c:pt>
                <c:pt idx="13">
                  <c:v>325</c:v>
                </c:pt>
                <c:pt idx="14">
                  <c:v>809</c:v>
                </c:pt>
                <c:pt idx="15">
                  <c:v>1139</c:v>
                </c:pt>
                <c:pt idx="16">
                  <c:v>1289</c:v>
                </c:pt>
                <c:pt idx="17">
                  <c:v>1299</c:v>
                </c:pt>
                <c:pt idx="18">
                  <c:v>1106</c:v>
                </c:pt>
                <c:pt idx="19">
                  <c:v>300</c:v>
                </c:pt>
                <c:pt idx="20">
                  <c:v>190</c:v>
                </c:pt>
                <c:pt idx="21">
                  <c:v>718</c:v>
                </c:pt>
                <c:pt idx="22">
                  <c:v>610</c:v>
                </c:pt>
                <c:pt idx="23">
                  <c:v>687</c:v>
                </c:pt>
                <c:pt idx="24">
                  <c:v>598</c:v>
                </c:pt>
                <c:pt idx="25">
                  <c:v>479</c:v>
                </c:pt>
                <c:pt idx="26">
                  <c:v>114</c:v>
                </c:pt>
                <c:pt idx="27">
                  <c:v>85</c:v>
                </c:pt>
                <c:pt idx="28">
                  <c:v>330</c:v>
                </c:pt>
                <c:pt idx="29">
                  <c:v>359</c:v>
                </c:pt>
                <c:pt idx="30">
                  <c:v>341</c:v>
                </c:pt>
                <c:pt idx="31">
                  <c:v>383</c:v>
                </c:pt>
                <c:pt idx="32">
                  <c:v>619</c:v>
                </c:pt>
                <c:pt idx="33">
                  <c:v>210</c:v>
                </c:pt>
                <c:pt idx="34">
                  <c:v>300</c:v>
                </c:pt>
                <c:pt idx="35">
                  <c:v>571</c:v>
                </c:pt>
                <c:pt idx="36">
                  <c:v>979</c:v>
                </c:pt>
                <c:pt idx="37">
                  <c:v>1245</c:v>
                </c:pt>
                <c:pt idx="38">
                  <c:v>1330</c:v>
                </c:pt>
                <c:pt idx="39">
                  <c:v>985</c:v>
                </c:pt>
                <c:pt idx="40">
                  <c:v>304</c:v>
                </c:pt>
                <c:pt idx="41">
                  <c:v>181</c:v>
                </c:pt>
                <c:pt idx="42">
                  <c:v>734</c:v>
                </c:pt>
                <c:pt idx="43">
                  <c:v>757</c:v>
                </c:pt>
                <c:pt idx="44">
                  <c:v>1004</c:v>
                </c:pt>
                <c:pt idx="45">
                  <c:v>996</c:v>
                </c:pt>
                <c:pt idx="46">
                  <c:v>736</c:v>
                </c:pt>
                <c:pt idx="47">
                  <c:v>115</c:v>
                </c:pt>
                <c:pt idx="48">
                  <c:v>72</c:v>
                </c:pt>
                <c:pt idx="49">
                  <c:v>585</c:v>
                </c:pt>
                <c:pt idx="50">
                  <c:v>524</c:v>
                </c:pt>
                <c:pt idx="51">
                  <c:v>735</c:v>
                </c:pt>
                <c:pt idx="52">
                  <c:v>893</c:v>
                </c:pt>
                <c:pt idx="53">
                  <c:v>770</c:v>
                </c:pt>
                <c:pt idx="54">
                  <c:v>171</c:v>
                </c:pt>
                <c:pt idx="55">
                  <c:v>96</c:v>
                </c:pt>
                <c:pt idx="56">
                  <c:v>676</c:v>
                </c:pt>
                <c:pt idx="57">
                  <c:v>919</c:v>
                </c:pt>
                <c:pt idx="58">
                  <c:v>1195</c:v>
                </c:pt>
                <c:pt idx="59">
                  <c:v>1206</c:v>
                </c:pt>
                <c:pt idx="60">
                  <c:v>1674</c:v>
                </c:pt>
                <c:pt idx="61">
                  <c:v>410</c:v>
                </c:pt>
                <c:pt idx="62">
                  <c:v>524</c:v>
                </c:pt>
                <c:pt idx="63">
                  <c:v>2308</c:v>
                </c:pt>
                <c:pt idx="64">
                  <c:v>3602</c:v>
                </c:pt>
                <c:pt idx="65">
                  <c:v>3003</c:v>
                </c:pt>
                <c:pt idx="66">
                  <c:v>2624</c:v>
                </c:pt>
                <c:pt idx="67">
                  <c:v>2236</c:v>
                </c:pt>
                <c:pt idx="68">
                  <c:v>901</c:v>
                </c:pt>
                <c:pt idx="69">
                  <c:v>840</c:v>
                </c:pt>
                <c:pt idx="70">
                  <c:v>1818</c:v>
                </c:pt>
                <c:pt idx="71">
                  <c:v>2317</c:v>
                </c:pt>
                <c:pt idx="72">
                  <c:v>2329</c:v>
                </c:pt>
                <c:pt idx="73">
                  <c:v>2801</c:v>
                </c:pt>
                <c:pt idx="74">
                  <c:v>2701</c:v>
                </c:pt>
                <c:pt idx="75">
                  <c:v>1089</c:v>
                </c:pt>
                <c:pt idx="76">
                  <c:v>852</c:v>
                </c:pt>
                <c:pt idx="77">
                  <c:v>2181</c:v>
                </c:pt>
                <c:pt idx="78">
                  <c:v>2571</c:v>
                </c:pt>
                <c:pt idx="79">
                  <c:v>2222</c:v>
                </c:pt>
                <c:pt idx="80">
                  <c:v>2187</c:v>
                </c:pt>
                <c:pt idx="81">
                  <c:v>2854</c:v>
                </c:pt>
                <c:pt idx="82">
                  <c:v>864</c:v>
                </c:pt>
                <c:pt idx="83">
                  <c:v>675</c:v>
                </c:pt>
                <c:pt idx="84">
                  <c:v>2145</c:v>
                </c:pt>
                <c:pt idx="85">
                  <c:v>2295</c:v>
                </c:pt>
                <c:pt idx="86">
                  <c:v>2824</c:v>
                </c:pt>
                <c:pt idx="87">
                  <c:v>2518</c:v>
                </c:pt>
                <c:pt idx="88">
                  <c:v>2881</c:v>
                </c:pt>
                <c:pt idx="89">
                  <c:v>690</c:v>
                </c:pt>
                <c:pt idx="90">
                  <c:v>1280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3C-4F50-9596-9DC0393EB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76328705490795"/>
          <c:y val="4.6240669762937815E-2"/>
          <c:w val="0.20623671294509205"/>
          <c:h val="0.832662121808934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List1!$C$2:$CO$2</c:f>
              <c:numCache>
                <c:formatCode>General</c:formatCode>
                <c:ptCount val="91"/>
                <c:pt idx="0">
                  <c:v>123</c:v>
                </c:pt>
                <c:pt idx="1">
                  <c:v>403</c:v>
                </c:pt>
                <c:pt idx="2">
                  <c:v>584</c:v>
                </c:pt>
                <c:pt idx="3">
                  <c:v>702</c:v>
                </c:pt>
                <c:pt idx="4">
                  <c:v>705</c:v>
                </c:pt>
                <c:pt idx="5">
                  <c:v>717</c:v>
                </c:pt>
                <c:pt idx="6">
                  <c:v>720</c:v>
                </c:pt>
                <c:pt idx="7">
                  <c:v>751</c:v>
                </c:pt>
                <c:pt idx="8">
                  <c:v>792</c:v>
                </c:pt>
                <c:pt idx="9">
                  <c:v>859</c:v>
                </c:pt>
                <c:pt idx="10">
                  <c:v>1258</c:v>
                </c:pt>
                <c:pt idx="11">
                  <c:v>2114</c:v>
                </c:pt>
                <c:pt idx="12">
                  <c:v>2300</c:v>
                </c:pt>
                <c:pt idx="13">
                  <c:v>2408</c:v>
                </c:pt>
                <c:pt idx="14">
                  <c:v>3043</c:v>
                </c:pt>
                <c:pt idx="15">
                  <c:v>4695</c:v>
                </c:pt>
                <c:pt idx="16">
                  <c:v>6384</c:v>
                </c:pt>
                <c:pt idx="17">
                  <c:v>8665</c:v>
                </c:pt>
                <c:pt idx="18">
                  <c:v>10944</c:v>
                </c:pt>
                <c:pt idx="19">
                  <c:v>12451</c:v>
                </c:pt>
                <c:pt idx="20">
                  <c:v>14094</c:v>
                </c:pt>
                <c:pt idx="21">
                  <c:v>18837</c:v>
                </c:pt>
                <c:pt idx="22">
                  <c:v>24476</c:v>
                </c:pt>
                <c:pt idx="23">
                  <c:v>30989</c:v>
                </c:pt>
                <c:pt idx="24">
                  <c:v>39239</c:v>
                </c:pt>
                <c:pt idx="25">
                  <c:v>48145</c:v>
                </c:pt>
                <c:pt idx="26">
                  <c:v>50608</c:v>
                </c:pt>
                <c:pt idx="27">
                  <c:v>52438</c:v>
                </c:pt>
                <c:pt idx="28">
                  <c:v>58579</c:v>
                </c:pt>
                <c:pt idx="29">
                  <c:v>64931</c:v>
                </c:pt>
                <c:pt idx="30">
                  <c:v>70396</c:v>
                </c:pt>
                <c:pt idx="31">
                  <c:v>75031</c:v>
                </c:pt>
                <c:pt idx="32">
                  <c:v>79362</c:v>
                </c:pt>
                <c:pt idx="33">
                  <c:v>79988</c:v>
                </c:pt>
                <c:pt idx="34">
                  <c:v>80647</c:v>
                </c:pt>
                <c:pt idx="35">
                  <c:v>83495</c:v>
                </c:pt>
                <c:pt idx="36">
                  <c:v>86820</c:v>
                </c:pt>
                <c:pt idx="37">
                  <c:v>90408</c:v>
                </c:pt>
                <c:pt idx="38">
                  <c:v>95168</c:v>
                </c:pt>
                <c:pt idx="39">
                  <c:v>99899</c:v>
                </c:pt>
                <c:pt idx="40">
                  <c:v>101676</c:v>
                </c:pt>
                <c:pt idx="41">
                  <c:v>103778</c:v>
                </c:pt>
                <c:pt idx="42">
                  <c:v>109816</c:v>
                </c:pt>
                <c:pt idx="43">
                  <c:v>117335</c:v>
                </c:pt>
                <c:pt idx="44">
                  <c:v>126022</c:v>
                </c:pt>
                <c:pt idx="45">
                  <c:v>137075</c:v>
                </c:pt>
                <c:pt idx="46">
                  <c:v>148425</c:v>
                </c:pt>
                <c:pt idx="47">
                  <c:v>151319</c:v>
                </c:pt>
                <c:pt idx="48">
                  <c:v>153106</c:v>
                </c:pt>
                <c:pt idx="49">
                  <c:v>161973</c:v>
                </c:pt>
                <c:pt idx="50">
                  <c:v>172464</c:v>
                </c:pt>
                <c:pt idx="51">
                  <c:v>182586</c:v>
                </c:pt>
                <c:pt idx="52">
                  <c:v>194319</c:v>
                </c:pt>
                <c:pt idx="53">
                  <c:v>205372</c:v>
                </c:pt>
                <c:pt idx="54">
                  <c:v>207538</c:v>
                </c:pt>
                <c:pt idx="55">
                  <c:v>209155</c:v>
                </c:pt>
                <c:pt idx="56">
                  <c:v>219111</c:v>
                </c:pt>
                <c:pt idx="57">
                  <c:v>230982</c:v>
                </c:pt>
                <c:pt idx="58">
                  <c:v>242086</c:v>
                </c:pt>
                <c:pt idx="59">
                  <c:v>255341</c:v>
                </c:pt>
                <c:pt idx="60">
                  <c:v>266645</c:v>
                </c:pt>
                <c:pt idx="61">
                  <c:v>268849</c:v>
                </c:pt>
                <c:pt idx="62">
                  <c:v>270494</c:v>
                </c:pt>
                <c:pt idx="63">
                  <c:v>280248</c:v>
                </c:pt>
                <c:pt idx="64">
                  <c:v>289889</c:v>
                </c:pt>
                <c:pt idx="65">
                  <c:v>299905</c:v>
                </c:pt>
                <c:pt idx="66">
                  <c:v>310143</c:v>
                </c:pt>
                <c:pt idx="67">
                  <c:v>318492</c:v>
                </c:pt>
                <c:pt idx="68">
                  <c:v>320928</c:v>
                </c:pt>
                <c:pt idx="69">
                  <c:v>323092</c:v>
                </c:pt>
                <c:pt idx="70">
                  <c:v>330443</c:v>
                </c:pt>
                <c:pt idx="71">
                  <c:v>339526</c:v>
                </c:pt>
                <c:pt idx="72">
                  <c:v>349318</c:v>
                </c:pt>
                <c:pt idx="73">
                  <c:v>359578</c:v>
                </c:pt>
                <c:pt idx="74">
                  <c:v>367736</c:v>
                </c:pt>
                <c:pt idx="75">
                  <c:v>370002</c:v>
                </c:pt>
                <c:pt idx="76">
                  <c:v>371595</c:v>
                </c:pt>
                <c:pt idx="77">
                  <c:v>378963</c:v>
                </c:pt>
                <c:pt idx="78">
                  <c:v>388742</c:v>
                </c:pt>
                <c:pt idx="79">
                  <c:v>398065</c:v>
                </c:pt>
                <c:pt idx="80">
                  <c:v>409270</c:v>
                </c:pt>
                <c:pt idx="81">
                  <c:v>419970</c:v>
                </c:pt>
                <c:pt idx="82">
                  <c:v>422290</c:v>
                </c:pt>
                <c:pt idx="83">
                  <c:v>423870</c:v>
                </c:pt>
                <c:pt idx="84">
                  <c:v>431470</c:v>
                </c:pt>
                <c:pt idx="85">
                  <c:v>439225</c:v>
                </c:pt>
                <c:pt idx="86">
                  <c:v>447033</c:v>
                </c:pt>
                <c:pt idx="87">
                  <c:v>456559</c:v>
                </c:pt>
                <c:pt idx="88">
                  <c:v>464050</c:v>
                </c:pt>
                <c:pt idx="89">
                  <c:v>465839</c:v>
                </c:pt>
                <c:pt idx="90">
                  <c:v>467120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Osoby ve věku 70-79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List1!$C$3:$CO$3</c:f>
              <c:numCache>
                <c:formatCode>General</c:formatCode>
                <c:ptCount val="91"/>
                <c:pt idx="0">
                  <c:v>172</c:v>
                </c:pt>
                <c:pt idx="1">
                  <c:v>325</c:v>
                </c:pt>
                <c:pt idx="2">
                  <c:v>481</c:v>
                </c:pt>
                <c:pt idx="3">
                  <c:v>592</c:v>
                </c:pt>
                <c:pt idx="4">
                  <c:v>600</c:v>
                </c:pt>
                <c:pt idx="5">
                  <c:v>638</c:v>
                </c:pt>
                <c:pt idx="6">
                  <c:v>667</c:v>
                </c:pt>
                <c:pt idx="7">
                  <c:v>793</c:v>
                </c:pt>
                <c:pt idx="8">
                  <c:v>939</c:v>
                </c:pt>
                <c:pt idx="9">
                  <c:v>1170</c:v>
                </c:pt>
                <c:pt idx="10">
                  <c:v>1620</c:v>
                </c:pt>
                <c:pt idx="11">
                  <c:v>2123</c:v>
                </c:pt>
                <c:pt idx="12">
                  <c:v>2302</c:v>
                </c:pt>
                <c:pt idx="13">
                  <c:v>2441</c:v>
                </c:pt>
                <c:pt idx="14">
                  <c:v>2891</c:v>
                </c:pt>
                <c:pt idx="15">
                  <c:v>3790</c:v>
                </c:pt>
                <c:pt idx="16">
                  <c:v>4987</c:v>
                </c:pt>
                <c:pt idx="17">
                  <c:v>6403</c:v>
                </c:pt>
                <c:pt idx="18">
                  <c:v>7634</c:v>
                </c:pt>
                <c:pt idx="19">
                  <c:v>7985</c:v>
                </c:pt>
                <c:pt idx="20">
                  <c:v>8214</c:v>
                </c:pt>
                <c:pt idx="21">
                  <c:v>9221</c:v>
                </c:pt>
                <c:pt idx="22">
                  <c:v>10199</c:v>
                </c:pt>
                <c:pt idx="23">
                  <c:v>11321</c:v>
                </c:pt>
                <c:pt idx="24">
                  <c:v>12459</c:v>
                </c:pt>
                <c:pt idx="25">
                  <c:v>13321</c:v>
                </c:pt>
                <c:pt idx="26">
                  <c:v>13529</c:v>
                </c:pt>
                <c:pt idx="27">
                  <c:v>13661</c:v>
                </c:pt>
                <c:pt idx="28">
                  <c:v>14193</c:v>
                </c:pt>
                <c:pt idx="29">
                  <c:v>14830</c:v>
                </c:pt>
                <c:pt idx="30">
                  <c:v>15418</c:v>
                </c:pt>
                <c:pt idx="31">
                  <c:v>16019</c:v>
                </c:pt>
                <c:pt idx="32">
                  <c:v>16667</c:v>
                </c:pt>
                <c:pt idx="33">
                  <c:v>16800</c:v>
                </c:pt>
                <c:pt idx="34">
                  <c:v>16937</c:v>
                </c:pt>
                <c:pt idx="35">
                  <c:v>17547</c:v>
                </c:pt>
                <c:pt idx="36">
                  <c:v>18398</c:v>
                </c:pt>
                <c:pt idx="37">
                  <c:v>19536</c:v>
                </c:pt>
                <c:pt idx="38">
                  <c:v>20862</c:v>
                </c:pt>
                <c:pt idx="39">
                  <c:v>21999</c:v>
                </c:pt>
                <c:pt idx="40">
                  <c:v>22156</c:v>
                </c:pt>
                <c:pt idx="41">
                  <c:v>22322</c:v>
                </c:pt>
                <c:pt idx="42">
                  <c:v>23264</c:v>
                </c:pt>
                <c:pt idx="43">
                  <c:v>24385</c:v>
                </c:pt>
                <c:pt idx="44">
                  <c:v>25690</c:v>
                </c:pt>
                <c:pt idx="45">
                  <c:v>27380</c:v>
                </c:pt>
                <c:pt idx="46">
                  <c:v>28834</c:v>
                </c:pt>
                <c:pt idx="47">
                  <c:v>29164</c:v>
                </c:pt>
                <c:pt idx="48">
                  <c:v>29247</c:v>
                </c:pt>
                <c:pt idx="49">
                  <c:v>30194</c:v>
                </c:pt>
                <c:pt idx="50">
                  <c:v>31390</c:v>
                </c:pt>
                <c:pt idx="51">
                  <c:v>32668</c:v>
                </c:pt>
                <c:pt idx="52">
                  <c:v>34013</c:v>
                </c:pt>
                <c:pt idx="53">
                  <c:v>35281</c:v>
                </c:pt>
                <c:pt idx="54">
                  <c:v>35413</c:v>
                </c:pt>
                <c:pt idx="55">
                  <c:v>35476</c:v>
                </c:pt>
                <c:pt idx="56">
                  <c:v>36332</c:v>
                </c:pt>
                <c:pt idx="57">
                  <c:v>37368</c:v>
                </c:pt>
                <c:pt idx="58">
                  <c:v>38779</c:v>
                </c:pt>
                <c:pt idx="59">
                  <c:v>40442</c:v>
                </c:pt>
                <c:pt idx="60">
                  <c:v>42399</c:v>
                </c:pt>
                <c:pt idx="61">
                  <c:v>42711</c:v>
                </c:pt>
                <c:pt idx="62">
                  <c:v>42852</c:v>
                </c:pt>
                <c:pt idx="63">
                  <c:v>45472</c:v>
                </c:pt>
                <c:pt idx="64">
                  <c:v>50826</c:v>
                </c:pt>
                <c:pt idx="65">
                  <c:v>59941</c:v>
                </c:pt>
                <c:pt idx="66">
                  <c:v>72189</c:v>
                </c:pt>
                <c:pt idx="67">
                  <c:v>84122</c:v>
                </c:pt>
                <c:pt idx="68">
                  <c:v>88993</c:v>
                </c:pt>
                <c:pt idx="69">
                  <c:v>93652</c:v>
                </c:pt>
                <c:pt idx="70">
                  <c:v>107614</c:v>
                </c:pt>
                <c:pt idx="71">
                  <c:v>124959</c:v>
                </c:pt>
                <c:pt idx="72">
                  <c:v>147620</c:v>
                </c:pt>
                <c:pt idx="73">
                  <c:v>172453</c:v>
                </c:pt>
                <c:pt idx="74">
                  <c:v>194854</c:v>
                </c:pt>
                <c:pt idx="75">
                  <c:v>205241</c:v>
                </c:pt>
                <c:pt idx="76">
                  <c:v>212836</c:v>
                </c:pt>
                <c:pt idx="77">
                  <c:v>230463</c:v>
                </c:pt>
                <c:pt idx="78">
                  <c:v>253062</c:v>
                </c:pt>
                <c:pt idx="79">
                  <c:v>276124</c:v>
                </c:pt>
                <c:pt idx="80">
                  <c:v>299423</c:v>
                </c:pt>
                <c:pt idx="81">
                  <c:v>319021</c:v>
                </c:pt>
                <c:pt idx="82">
                  <c:v>328196</c:v>
                </c:pt>
                <c:pt idx="83">
                  <c:v>333012</c:v>
                </c:pt>
                <c:pt idx="84">
                  <c:v>348627</c:v>
                </c:pt>
                <c:pt idx="85">
                  <c:v>366049</c:v>
                </c:pt>
                <c:pt idx="86">
                  <c:v>384685</c:v>
                </c:pt>
                <c:pt idx="87">
                  <c:v>402800</c:v>
                </c:pt>
                <c:pt idx="88">
                  <c:v>418739</c:v>
                </c:pt>
                <c:pt idx="89">
                  <c:v>425748</c:v>
                </c:pt>
                <c:pt idx="90">
                  <c:v>429709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List1!$C$4:$CO$4</c:f>
              <c:numCache>
                <c:formatCode>General</c:formatCode>
                <c:ptCount val="91"/>
                <c:pt idx="0">
                  <c:v>3084</c:v>
                </c:pt>
                <c:pt idx="1">
                  <c:v>5930</c:v>
                </c:pt>
                <c:pt idx="2">
                  <c:v>8815</c:v>
                </c:pt>
                <c:pt idx="3">
                  <c:v>9793</c:v>
                </c:pt>
                <c:pt idx="4">
                  <c:v>10038</c:v>
                </c:pt>
                <c:pt idx="5">
                  <c:v>11223</c:v>
                </c:pt>
                <c:pt idx="6">
                  <c:v>12091</c:v>
                </c:pt>
                <c:pt idx="7">
                  <c:v>15384</c:v>
                </c:pt>
                <c:pt idx="8">
                  <c:v>19560</c:v>
                </c:pt>
                <c:pt idx="9">
                  <c:v>24850</c:v>
                </c:pt>
                <c:pt idx="10">
                  <c:v>31330</c:v>
                </c:pt>
                <c:pt idx="11">
                  <c:v>38661</c:v>
                </c:pt>
                <c:pt idx="12">
                  <c:v>39977</c:v>
                </c:pt>
                <c:pt idx="13">
                  <c:v>41139</c:v>
                </c:pt>
                <c:pt idx="14">
                  <c:v>48464</c:v>
                </c:pt>
                <c:pt idx="15">
                  <c:v>57037</c:v>
                </c:pt>
                <c:pt idx="16">
                  <c:v>64540</c:v>
                </c:pt>
                <c:pt idx="17">
                  <c:v>72530</c:v>
                </c:pt>
                <c:pt idx="18">
                  <c:v>79473</c:v>
                </c:pt>
                <c:pt idx="19">
                  <c:v>80571</c:v>
                </c:pt>
                <c:pt idx="20">
                  <c:v>81783</c:v>
                </c:pt>
                <c:pt idx="21">
                  <c:v>88558</c:v>
                </c:pt>
                <c:pt idx="22">
                  <c:v>95054</c:v>
                </c:pt>
                <c:pt idx="23">
                  <c:v>101402</c:v>
                </c:pt>
                <c:pt idx="24">
                  <c:v>106994</c:v>
                </c:pt>
                <c:pt idx="25">
                  <c:v>111229</c:v>
                </c:pt>
                <c:pt idx="26">
                  <c:v>112608</c:v>
                </c:pt>
                <c:pt idx="27">
                  <c:v>113868</c:v>
                </c:pt>
                <c:pt idx="28">
                  <c:v>118768</c:v>
                </c:pt>
                <c:pt idx="29">
                  <c:v>124681</c:v>
                </c:pt>
                <c:pt idx="30">
                  <c:v>130737</c:v>
                </c:pt>
                <c:pt idx="31">
                  <c:v>137546</c:v>
                </c:pt>
                <c:pt idx="32">
                  <c:v>145167</c:v>
                </c:pt>
                <c:pt idx="33">
                  <c:v>145922</c:v>
                </c:pt>
                <c:pt idx="34">
                  <c:v>146664</c:v>
                </c:pt>
                <c:pt idx="35">
                  <c:v>153727</c:v>
                </c:pt>
                <c:pt idx="36">
                  <c:v>161928</c:v>
                </c:pt>
                <c:pt idx="37">
                  <c:v>169746</c:v>
                </c:pt>
                <c:pt idx="38">
                  <c:v>178309</c:v>
                </c:pt>
                <c:pt idx="39">
                  <c:v>185729</c:v>
                </c:pt>
                <c:pt idx="40">
                  <c:v>186737</c:v>
                </c:pt>
                <c:pt idx="41">
                  <c:v>187673</c:v>
                </c:pt>
                <c:pt idx="42">
                  <c:v>193987</c:v>
                </c:pt>
                <c:pt idx="43">
                  <c:v>199608</c:v>
                </c:pt>
                <c:pt idx="44">
                  <c:v>205098</c:v>
                </c:pt>
                <c:pt idx="45">
                  <c:v>210891</c:v>
                </c:pt>
                <c:pt idx="46">
                  <c:v>216290</c:v>
                </c:pt>
                <c:pt idx="47">
                  <c:v>217447</c:v>
                </c:pt>
                <c:pt idx="48">
                  <c:v>217976</c:v>
                </c:pt>
                <c:pt idx="49">
                  <c:v>222512</c:v>
                </c:pt>
                <c:pt idx="50">
                  <c:v>226323</c:v>
                </c:pt>
                <c:pt idx="51">
                  <c:v>229772</c:v>
                </c:pt>
                <c:pt idx="52">
                  <c:v>233527</c:v>
                </c:pt>
                <c:pt idx="53">
                  <c:v>237644</c:v>
                </c:pt>
                <c:pt idx="54">
                  <c:v>238256</c:v>
                </c:pt>
                <c:pt idx="55">
                  <c:v>238525</c:v>
                </c:pt>
                <c:pt idx="56">
                  <c:v>241622</c:v>
                </c:pt>
                <c:pt idx="57">
                  <c:v>245818</c:v>
                </c:pt>
                <c:pt idx="58">
                  <c:v>249860</c:v>
                </c:pt>
                <c:pt idx="59">
                  <c:v>254748</c:v>
                </c:pt>
                <c:pt idx="60">
                  <c:v>259208</c:v>
                </c:pt>
                <c:pt idx="61">
                  <c:v>259629</c:v>
                </c:pt>
                <c:pt idx="62">
                  <c:v>259940</c:v>
                </c:pt>
                <c:pt idx="63">
                  <c:v>263591</c:v>
                </c:pt>
                <c:pt idx="64">
                  <c:v>267735</c:v>
                </c:pt>
                <c:pt idx="65">
                  <c:v>271959</c:v>
                </c:pt>
                <c:pt idx="66">
                  <c:v>275610</c:v>
                </c:pt>
                <c:pt idx="67">
                  <c:v>280062</c:v>
                </c:pt>
                <c:pt idx="68">
                  <c:v>280920</c:v>
                </c:pt>
                <c:pt idx="69">
                  <c:v>281643</c:v>
                </c:pt>
                <c:pt idx="70">
                  <c:v>284936</c:v>
                </c:pt>
                <c:pt idx="71">
                  <c:v>288541</c:v>
                </c:pt>
                <c:pt idx="72">
                  <c:v>292575</c:v>
                </c:pt>
                <c:pt idx="73">
                  <c:v>297683</c:v>
                </c:pt>
                <c:pt idx="74">
                  <c:v>302651</c:v>
                </c:pt>
                <c:pt idx="75">
                  <c:v>303619</c:v>
                </c:pt>
                <c:pt idx="76">
                  <c:v>304596</c:v>
                </c:pt>
                <c:pt idx="77">
                  <c:v>308284</c:v>
                </c:pt>
                <c:pt idx="78">
                  <c:v>312899</c:v>
                </c:pt>
                <c:pt idx="79">
                  <c:v>317585</c:v>
                </c:pt>
                <c:pt idx="80">
                  <c:v>322282</c:v>
                </c:pt>
                <c:pt idx="81">
                  <c:v>327877</c:v>
                </c:pt>
                <c:pt idx="82">
                  <c:v>329200</c:v>
                </c:pt>
                <c:pt idx="83">
                  <c:v>330001</c:v>
                </c:pt>
                <c:pt idx="84">
                  <c:v>333682</c:v>
                </c:pt>
                <c:pt idx="85">
                  <c:v>337534</c:v>
                </c:pt>
                <c:pt idx="86">
                  <c:v>341322</c:v>
                </c:pt>
                <c:pt idx="87">
                  <c:v>345437</c:v>
                </c:pt>
                <c:pt idx="88">
                  <c:v>350159</c:v>
                </c:pt>
                <c:pt idx="89">
                  <c:v>351423</c:v>
                </c:pt>
                <c:pt idx="90">
                  <c:v>352054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List1!$C$5:$CO$5</c:f>
              <c:numCache>
                <c:formatCode>General</c:formatCode>
                <c:ptCount val="91"/>
                <c:pt idx="0">
                  <c:v>86</c:v>
                </c:pt>
                <c:pt idx="1">
                  <c:v>396</c:v>
                </c:pt>
                <c:pt idx="2">
                  <c:v>680</c:v>
                </c:pt>
                <c:pt idx="3">
                  <c:v>875</c:v>
                </c:pt>
                <c:pt idx="4">
                  <c:v>879</c:v>
                </c:pt>
                <c:pt idx="5">
                  <c:v>879</c:v>
                </c:pt>
                <c:pt idx="6">
                  <c:v>881</c:v>
                </c:pt>
                <c:pt idx="7">
                  <c:v>884</c:v>
                </c:pt>
                <c:pt idx="8">
                  <c:v>896</c:v>
                </c:pt>
                <c:pt idx="9">
                  <c:v>951</c:v>
                </c:pt>
                <c:pt idx="10">
                  <c:v>1565</c:v>
                </c:pt>
                <c:pt idx="11">
                  <c:v>3154</c:v>
                </c:pt>
                <c:pt idx="12">
                  <c:v>3457</c:v>
                </c:pt>
                <c:pt idx="13">
                  <c:v>3535</c:v>
                </c:pt>
                <c:pt idx="14">
                  <c:v>4454</c:v>
                </c:pt>
                <c:pt idx="15">
                  <c:v>6397</c:v>
                </c:pt>
                <c:pt idx="16">
                  <c:v>9264</c:v>
                </c:pt>
                <c:pt idx="17">
                  <c:v>13288</c:v>
                </c:pt>
                <c:pt idx="18">
                  <c:v>17133</c:v>
                </c:pt>
                <c:pt idx="19">
                  <c:v>17748</c:v>
                </c:pt>
                <c:pt idx="20">
                  <c:v>17989</c:v>
                </c:pt>
                <c:pt idx="21">
                  <c:v>20712</c:v>
                </c:pt>
                <c:pt idx="22">
                  <c:v>24228</c:v>
                </c:pt>
                <c:pt idx="23">
                  <c:v>28151</c:v>
                </c:pt>
                <c:pt idx="24">
                  <c:v>31913</c:v>
                </c:pt>
                <c:pt idx="25">
                  <c:v>34995</c:v>
                </c:pt>
                <c:pt idx="26">
                  <c:v>35597</c:v>
                </c:pt>
                <c:pt idx="27">
                  <c:v>35722</c:v>
                </c:pt>
                <c:pt idx="28">
                  <c:v>37645</c:v>
                </c:pt>
                <c:pt idx="29">
                  <c:v>40302</c:v>
                </c:pt>
                <c:pt idx="30">
                  <c:v>42675</c:v>
                </c:pt>
                <c:pt idx="31">
                  <c:v>44472</c:v>
                </c:pt>
                <c:pt idx="32">
                  <c:v>46320</c:v>
                </c:pt>
                <c:pt idx="33">
                  <c:v>46498</c:v>
                </c:pt>
                <c:pt idx="34">
                  <c:v>46561</c:v>
                </c:pt>
                <c:pt idx="35">
                  <c:v>47847</c:v>
                </c:pt>
                <c:pt idx="36">
                  <c:v>49514</c:v>
                </c:pt>
                <c:pt idx="37">
                  <c:v>51706</c:v>
                </c:pt>
                <c:pt idx="38">
                  <c:v>55058</c:v>
                </c:pt>
                <c:pt idx="39">
                  <c:v>58032</c:v>
                </c:pt>
                <c:pt idx="40">
                  <c:v>58074</c:v>
                </c:pt>
                <c:pt idx="41">
                  <c:v>58250</c:v>
                </c:pt>
                <c:pt idx="42">
                  <c:v>60979</c:v>
                </c:pt>
                <c:pt idx="43">
                  <c:v>64750</c:v>
                </c:pt>
                <c:pt idx="44">
                  <c:v>69559</c:v>
                </c:pt>
                <c:pt idx="45">
                  <c:v>74973</c:v>
                </c:pt>
                <c:pt idx="46">
                  <c:v>79994</c:v>
                </c:pt>
                <c:pt idx="47">
                  <c:v>80708</c:v>
                </c:pt>
                <c:pt idx="48">
                  <c:v>80834</c:v>
                </c:pt>
                <c:pt idx="49">
                  <c:v>83148</c:v>
                </c:pt>
                <c:pt idx="50">
                  <c:v>87326</c:v>
                </c:pt>
                <c:pt idx="51">
                  <c:v>91981</c:v>
                </c:pt>
                <c:pt idx="52">
                  <c:v>96538</c:v>
                </c:pt>
                <c:pt idx="53">
                  <c:v>100182</c:v>
                </c:pt>
                <c:pt idx="54">
                  <c:v>100345</c:v>
                </c:pt>
                <c:pt idx="55">
                  <c:v>100348</c:v>
                </c:pt>
                <c:pt idx="56">
                  <c:v>102842</c:v>
                </c:pt>
                <c:pt idx="57">
                  <c:v>105771</c:v>
                </c:pt>
                <c:pt idx="58">
                  <c:v>109068</c:v>
                </c:pt>
                <c:pt idx="59">
                  <c:v>113308</c:v>
                </c:pt>
                <c:pt idx="60">
                  <c:v>116778</c:v>
                </c:pt>
                <c:pt idx="61">
                  <c:v>116946</c:v>
                </c:pt>
                <c:pt idx="62">
                  <c:v>117048</c:v>
                </c:pt>
                <c:pt idx="63">
                  <c:v>118718</c:v>
                </c:pt>
                <c:pt idx="64">
                  <c:v>120783</c:v>
                </c:pt>
                <c:pt idx="65">
                  <c:v>123940</c:v>
                </c:pt>
                <c:pt idx="66">
                  <c:v>126644</c:v>
                </c:pt>
                <c:pt idx="67">
                  <c:v>129610</c:v>
                </c:pt>
                <c:pt idx="68">
                  <c:v>130022</c:v>
                </c:pt>
                <c:pt idx="69">
                  <c:v>130322</c:v>
                </c:pt>
                <c:pt idx="70">
                  <c:v>131502</c:v>
                </c:pt>
                <c:pt idx="71">
                  <c:v>133921</c:v>
                </c:pt>
                <c:pt idx="72">
                  <c:v>137206</c:v>
                </c:pt>
                <c:pt idx="73">
                  <c:v>140940</c:v>
                </c:pt>
                <c:pt idx="74">
                  <c:v>144066</c:v>
                </c:pt>
                <c:pt idx="75">
                  <c:v>144477</c:v>
                </c:pt>
                <c:pt idx="76">
                  <c:v>144580</c:v>
                </c:pt>
                <c:pt idx="77">
                  <c:v>146750</c:v>
                </c:pt>
                <c:pt idx="78">
                  <c:v>149765</c:v>
                </c:pt>
                <c:pt idx="79">
                  <c:v>152248</c:v>
                </c:pt>
                <c:pt idx="80">
                  <c:v>154841</c:v>
                </c:pt>
                <c:pt idx="81">
                  <c:v>157661</c:v>
                </c:pt>
                <c:pt idx="82">
                  <c:v>157716</c:v>
                </c:pt>
                <c:pt idx="83">
                  <c:v>157733</c:v>
                </c:pt>
                <c:pt idx="84">
                  <c:v>158706</c:v>
                </c:pt>
                <c:pt idx="85">
                  <c:v>160296</c:v>
                </c:pt>
                <c:pt idx="86">
                  <c:v>162515</c:v>
                </c:pt>
                <c:pt idx="87">
                  <c:v>164610</c:v>
                </c:pt>
                <c:pt idx="88">
                  <c:v>167023</c:v>
                </c:pt>
                <c:pt idx="89">
                  <c:v>167172</c:v>
                </c:pt>
                <c:pt idx="90">
                  <c:v>167204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List1!$C$6:$CO$6</c:f>
              <c:numCache>
                <c:formatCode>General</c:formatCode>
                <c:ptCount val="91"/>
                <c:pt idx="0">
                  <c:v>247</c:v>
                </c:pt>
                <c:pt idx="1">
                  <c:v>442</c:v>
                </c:pt>
                <c:pt idx="2">
                  <c:v>688</c:v>
                </c:pt>
                <c:pt idx="3">
                  <c:v>775</c:v>
                </c:pt>
                <c:pt idx="4">
                  <c:v>782</c:v>
                </c:pt>
                <c:pt idx="5">
                  <c:v>833</c:v>
                </c:pt>
                <c:pt idx="6">
                  <c:v>867</c:v>
                </c:pt>
                <c:pt idx="7">
                  <c:v>1070</c:v>
                </c:pt>
                <c:pt idx="8">
                  <c:v>1287</c:v>
                </c:pt>
                <c:pt idx="9">
                  <c:v>1616</c:v>
                </c:pt>
                <c:pt idx="10">
                  <c:v>2261</c:v>
                </c:pt>
                <c:pt idx="11">
                  <c:v>3093</c:v>
                </c:pt>
                <c:pt idx="12">
                  <c:v>3368</c:v>
                </c:pt>
                <c:pt idx="13">
                  <c:v>3696</c:v>
                </c:pt>
                <c:pt idx="14">
                  <c:v>4981</c:v>
                </c:pt>
                <c:pt idx="15">
                  <c:v>6983</c:v>
                </c:pt>
                <c:pt idx="16">
                  <c:v>9171</c:v>
                </c:pt>
                <c:pt idx="17">
                  <c:v>11306</c:v>
                </c:pt>
                <c:pt idx="18">
                  <c:v>13257</c:v>
                </c:pt>
                <c:pt idx="19">
                  <c:v>13557</c:v>
                </c:pt>
                <c:pt idx="20">
                  <c:v>13747</c:v>
                </c:pt>
                <c:pt idx="21">
                  <c:v>14582</c:v>
                </c:pt>
                <c:pt idx="22">
                  <c:v>15307</c:v>
                </c:pt>
                <c:pt idx="23">
                  <c:v>16072</c:v>
                </c:pt>
                <c:pt idx="24">
                  <c:v>16788</c:v>
                </c:pt>
                <c:pt idx="25">
                  <c:v>17300</c:v>
                </c:pt>
                <c:pt idx="26">
                  <c:v>17417</c:v>
                </c:pt>
                <c:pt idx="27">
                  <c:v>17507</c:v>
                </c:pt>
                <c:pt idx="28">
                  <c:v>17862</c:v>
                </c:pt>
                <c:pt idx="29">
                  <c:v>18266</c:v>
                </c:pt>
                <c:pt idx="30">
                  <c:v>18654</c:v>
                </c:pt>
                <c:pt idx="31">
                  <c:v>19151</c:v>
                </c:pt>
                <c:pt idx="32">
                  <c:v>19914</c:v>
                </c:pt>
                <c:pt idx="33">
                  <c:v>20124</c:v>
                </c:pt>
                <c:pt idx="34">
                  <c:v>20444</c:v>
                </c:pt>
                <c:pt idx="35">
                  <c:v>21436</c:v>
                </c:pt>
                <c:pt idx="36">
                  <c:v>23087</c:v>
                </c:pt>
                <c:pt idx="37">
                  <c:v>25095</c:v>
                </c:pt>
                <c:pt idx="38">
                  <c:v>27235</c:v>
                </c:pt>
                <c:pt idx="39">
                  <c:v>29024</c:v>
                </c:pt>
                <c:pt idx="40">
                  <c:v>29333</c:v>
                </c:pt>
                <c:pt idx="41">
                  <c:v>29517</c:v>
                </c:pt>
                <c:pt idx="42">
                  <c:v>30504</c:v>
                </c:pt>
                <c:pt idx="43">
                  <c:v>31578</c:v>
                </c:pt>
                <c:pt idx="44">
                  <c:v>32782</c:v>
                </c:pt>
                <c:pt idx="45">
                  <c:v>34112</c:v>
                </c:pt>
                <c:pt idx="46">
                  <c:v>35017</c:v>
                </c:pt>
                <c:pt idx="47">
                  <c:v>35136</c:v>
                </c:pt>
                <c:pt idx="48">
                  <c:v>35210</c:v>
                </c:pt>
                <c:pt idx="49">
                  <c:v>35878</c:v>
                </c:pt>
                <c:pt idx="50">
                  <c:v>36455</c:v>
                </c:pt>
                <c:pt idx="51">
                  <c:v>37453</c:v>
                </c:pt>
                <c:pt idx="52">
                  <c:v>38600</c:v>
                </c:pt>
                <c:pt idx="53">
                  <c:v>39873</c:v>
                </c:pt>
                <c:pt idx="54">
                  <c:v>40050</c:v>
                </c:pt>
                <c:pt idx="55">
                  <c:v>40158</c:v>
                </c:pt>
                <c:pt idx="56">
                  <c:v>41308</c:v>
                </c:pt>
                <c:pt idx="57">
                  <c:v>42525</c:v>
                </c:pt>
                <c:pt idx="58">
                  <c:v>44176</c:v>
                </c:pt>
                <c:pt idx="59">
                  <c:v>45893</c:v>
                </c:pt>
                <c:pt idx="60">
                  <c:v>48020</c:v>
                </c:pt>
                <c:pt idx="61">
                  <c:v>48458</c:v>
                </c:pt>
                <c:pt idx="62">
                  <c:v>48993</c:v>
                </c:pt>
                <c:pt idx="63">
                  <c:v>51644</c:v>
                </c:pt>
                <c:pt idx="64">
                  <c:v>55752</c:v>
                </c:pt>
                <c:pt idx="65">
                  <c:v>59609</c:v>
                </c:pt>
                <c:pt idx="66">
                  <c:v>63165</c:v>
                </c:pt>
                <c:pt idx="67">
                  <c:v>66347</c:v>
                </c:pt>
                <c:pt idx="68">
                  <c:v>68064</c:v>
                </c:pt>
                <c:pt idx="69">
                  <c:v>69991</c:v>
                </c:pt>
                <c:pt idx="70">
                  <c:v>73285</c:v>
                </c:pt>
                <c:pt idx="71">
                  <c:v>77252</c:v>
                </c:pt>
                <c:pt idx="72">
                  <c:v>80982</c:v>
                </c:pt>
                <c:pt idx="73">
                  <c:v>85718</c:v>
                </c:pt>
                <c:pt idx="74">
                  <c:v>90679</c:v>
                </c:pt>
                <c:pt idx="75">
                  <c:v>92326</c:v>
                </c:pt>
                <c:pt idx="76">
                  <c:v>93601</c:v>
                </c:pt>
                <c:pt idx="77">
                  <c:v>97754</c:v>
                </c:pt>
                <c:pt idx="78">
                  <c:v>102575</c:v>
                </c:pt>
                <c:pt idx="79">
                  <c:v>107373</c:v>
                </c:pt>
                <c:pt idx="80">
                  <c:v>112058</c:v>
                </c:pt>
                <c:pt idx="81">
                  <c:v>117554</c:v>
                </c:pt>
                <c:pt idx="82">
                  <c:v>119259</c:v>
                </c:pt>
                <c:pt idx="83">
                  <c:v>120187</c:v>
                </c:pt>
                <c:pt idx="84">
                  <c:v>124442</c:v>
                </c:pt>
                <c:pt idx="85">
                  <c:v>129222</c:v>
                </c:pt>
                <c:pt idx="86">
                  <c:v>135259</c:v>
                </c:pt>
                <c:pt idx="87">
                  <c:v>141181</c:v>
                </c:pt>
                <c:pt idx="88">
                  <c:v>147401</c:v>
                </c:pt>
                <c:pt idx="89">
                  <c:v>148876</c:v>
                </c:pt>
                <c:pt idx="90">
                  <c:v>150382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Pracovníci ve školství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List1!$C$7:$CO$7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4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10</c:v>
                </c:pt>
                <c:pt idx="49">
                  <c:v>10</c:v>
                </c:pt>
                <c:pt idx="50">
                  <c:v>11</c:v>
                </c:pt>
                <c:pt idx="51">
                  <c:v>12</c:v>
                </c:pt>
                <c:pt idx="52">
                  <c:v>13</c:v>
                </c:pt>
                <c:pt idx="53">
                  <c:v>15</c:v>
                </c:pt>
                <c:pt idx="54">
                  <c:v>17</c:v>
                </c:pt>
                <c:pt idx="55">
                  <c:v>17</c:v>
                </c:pt>
                <c:pt idx="56">
                  <c:v>18</c:v>
                </c:pt>
                <c:pt idx="57">
                  <c:v>19</c:v>
                </c:pt>
                <c:pt idx="58">
                  <c:v>25</c:v>
                </c:pt>
                <c:pt idx="59">
                  <c:v>70</c:v>
                </c:pt>
                <c:pt idx="60">
                  <c:v>124</c:v>
                </c:pt>
                <c:pt idx="61">
                  <c:v>159</c:v>
                </c:pt>
                <c:pt idx="62">
                  <c:v>351</c:v>
                </c:pt>
                <c:pt idx="63">
                  <c:v>3687</c:v>
                </c:pt>
                <c:pt idx="64">
                  <c:v>10043</c:v>
                </c:pt>
                <c:pt idx="65">
                  <c:v>15906</c:v>
                </c:pt>
                <c:pt idx="66">
                  <c:v>22342</c:v>
                </c:pt>
                <c:pt idx="67">
                  <c:v>26941</c:v>
                </c:pt>
                <c:pt idx="68">
                  <c:v>29484</c:v>
                </c:pt>
                <c:pt idx="69">
                  <c:v>31996</c:v>
                </c:pt>
                <c:pt idx="70">
                  <c:v>37565</c:v>
                </c:pt>
                <c:pt idx="71">
                  <c:v>44194</c:v>
                </c:pt>
                <c:pt idx="72">
                  <c:v>49858</c:v>
                </c:pt>
                <c:pt idx="73">
                  <c:v>55311</c:v>
                </c:pt>
                <c:pt idx="74">
                  <c:v>59660</c:v>
                </c:pt>
                <c:pt idx="75">
                  <c:v>62280</c:v>
                </c:pt>
                <c:pt idx="76">
                  <c:v>63933</c:v>
                </c:pt>
                <c:pt idx="77">
                  <c:v>66634</c:v>
                </c:pt>
                <c:pt idx="78">
                  <c:v>71877</c:v>
                </c:pt>
                <c:pt idx="79">
                  <c:v>76063</c:v>
                </c:pt>
                <c:pt idx="80">
                  <c:v>80088</c:v>
                </c:pt>
                <c:pt idx="81">
                  <c:v>84735</c:v>
                </c:pt>
                <c:pt idx="82">
                  <c:v>86950</c:v>
                </c:pt>
                <c:pt idx="83">
                  <c:v>87653</c:v>
                </c:pt>
                <c:pt idx="84">
                  <c:v>92458</c:v>
                </c:pt>
                <c:pt idx="85">
                  <c:v>97015</c:v>
                </c:pt>
                <c:pt idx="86">
                  <c:v>101471</c:v>
                </c:pt>
                <c:pt idx="87">
                  <c:v>106015</c:v>
                </c:pt>
                <c:pt idx="88">
                  <c:v>111418</c:v>
                </c:pt>
                <c:pt idx="89">
                  <c:v>112904</c:v>
                </c:pt>
                <c:pt idx="90">
                  <c:v>114475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79579236256443"/>
          <c:y val="0.10925873255786976"/>
          <c:w val="0.24332732257337869"/>
          <c:h val="0.704972172503838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4.2679751582317191E-4"/>
                  <c:y val="-4.66255664134384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21.11.20</c:v>
                </c:pt>
                <c:pt idx="1">
                  <c:v>22.11.20</c:v>
                </c:pt>
                <c:pt idx="2">
                  <c:v>23.11.20</c:v>
                </c:pt>
                <c:pt idx="3">
                  <c:v>24.11.20</c:v>
                </c:pt>
                <c:pt idx="4">
                  <c:v>25.11.20</c:v>
                </c:pt>
                <c:pt idx="5">
                  <c:v>26.11.20</c:v>
                </c:pt>
                <c:pt idx="6">
                  <c:v>27.11.20</c:v>
                </c:pt>
                <c:pt idx="7">
                  <c:v>28.11.20</c:v>
                </c:pt>
                <c:pt idx="8">
                  <c:v>29.11.20</c:v>
                </c:pt>
                <c:pt idx="9">
                  <c:v>30.11.20</c:v>
                </c:pt>
                <c:pt idx="10">
                  <c:v>01.12.20</c:v>
                </c:pt>
                <c:pt idx="11">
                  <c:v>02.12.20</c:v>
                </c:pt>
                <c:pt idx="12">
                  <c:v>03.12.20</c:v>
                </c:pt>
                <c:pt idx="13">
                  <c:v>04.12.20</c:v>
                </c:pt>
                <c:pt idx="14">
                  <c:v>05.12.20</c:v>
                </c:pt>
                <c:pt idx="15">
                  <c:v>06.12.20</c:v>
                </c:pt>
                <c:pt idx="16">
                  <c:v>07.12.20</c:v>
                </c:pt>
                <c:pt idx="17">
                  <c:v>08.12.20</c:v>
                </c:pt>
                <c:pt idx="18">
                  <c:v>09.12.20</c:v>
                </c:pt>
                <c:pt idx="19">
                  <c:v>10.12.20</c:v>
                </c:pt>
                <c:pt idx="20">
                  <c:v>11.12.20</c:v>
                </c:pt>
                <c:pt idx="21">
                  <c:v>12.12.20</c:v>
                </c:pt>
                <c:pt idx="22">
                  <c:v>13.12.20</c:v>
                </c:pt>
                <c:pt idx="23">
                  <c:v>14.12.20</c:v>
                </c:pt>
                <c:pt idx="24">
                  <c:v>15.12.20</c:v>
                </c:pt>
                <c:pt idx="25">
                  <c:v>16.12.20</c:v>
                </c:pt>
                <c:pt idx="26">
                  <c:v>17.12.20</c:v>
                </c:pt>
                <c:pt idx="27">
                  <c:v>18.12.20</c:v>
                </c:pt>
                <c:pt idx="28">
                  <c:v>19.12.20</c:v>
                </c:pt>
                <c:pt idx="29">
                  <c:v>20.12.20</c:v>
                </c:pt>
                <c:pt idx="30">
                  <c:v>21.12.20</c:v>
                </c:pt>
                <c:pt idx="31">
                  <c:v>22.12.20</c:v>
                </c:pt>
                <c:pt idx="32">
                  <c:v>23.12.20</c:v>
                </c:pt>
                <c:pt idx="33">
                  <c:v>24.12.20</c:v>
                </c:pt>
                <c:pt idx="34">
                  <c:v>25.12.20</c:v>
                </c:pt>
                <c:pt idx="35">
                  <c:v>26.12.20</c:v>
                </c:pt>
                <c:pt idx="36">
                  <c:v>27.12.20</c:v>
                </c:pt>
                <c:pt idx="37">
                  <c:v>28.12.20</c:v>
                </c:pt>
                <c:pt idx="38">
                  <c:v>29.12.20</c:v>
                </c:pt>
                <c:pt idx="39">
                  <c:v>30.12.20</c:v>
                </c:pt>
                <c:pt idx="40">
                  <c:v>31.12.20</c:v>
                </c:pt>
                <c:pt idx="41">
                  <c:v>01.01.21</c:v>
                </c:pt>
                <c:pt idx="42">
                  <c:v>02.01.21</c:v>
                </c:pt>
                <c:pt idx="43">
                  <c:v>03.01.21</c:v>
                </c:pt>
                <c:pt idx="44">
                  <c:v>04.01.21</c:v>
                </c:pt>
                <c:pt idx="45">
                  <c:v>05.01.21</c:v>
                </c:pt>
                <c:pt idx="46">
                  <c:v>06.01.21</c:v>
                </c:pt>
                <c:pt idx="47">
                  <c:v>07.01.21</c:v>
                </c:pt>
                <c:pt idx="48">
                  <c:v>08.01.21</c:v>
                </c:pt>
                <c:pt idx="49">
                  <c:v>09.01.21</c:v>
                </c:pt>
                <c:pt idx="50">
                  <c:v>10.01.21</c:v>
                </c:pt>
                <c:pt idx="51">
                  <c:v>11.01.21</c:v>
                </c:pt>
                <c:pt idx="52">
                  <c:v>12.01.21</c:v>
                </c:pt>
                <c:pt idx="53">
                  <c:v>13.01.21</c:v>
                </c:pt>
                <c:pt idx="54">
                  <c:v>14.01.21</c:v>
                </c:pt>
                <c:pt idx="55">
                  <c:v>15.01.21</c:v>
                </c:pt>
                <c:pt idx="56">
                  <c:v>16.01.21</c:v>
                </c:pt>
                <c:pt idx="57">
                  <c:v>17.01.21</c:v>
                </c:pt>
                <c:pt idx="58">
                  <c:v>18.01.21</c:v>
                </c:pt>
                <c:pt idx="59">
                  <c:v>19.01.21</c:v>
                </c:pt>
                <c:pt idx="60">
                  <c:v>20.01.21</c:v>
                </c:pt>
                <c:pt idx="61">
                  <c:v>21.01.21</c:v>
                </c:pt>
                <c:pt idx="62">
                  <c:v>22.01.21</c:v>
                </c:pt>
                <c:pt idx="63">
                  <c:v>23.01.21</c:v>
                </c:pt>
                <c:pt idx="64">
                  <c:v>24.01.21</c:v>
                </c:pt>
                <c:pt idx="65">
                  <c:v>25.01.21</c:v>
                </c:pt>
                <c:pt idx="66">
                  <c:v>26.01.21</c:v>
                </c:pt>
                <c:pt idx="67">
                  <c:v>27.01.21</c:v>
                </c:pt>
                <c:pt idx="68">
                  <c:v>28.01.21</c:v>
                </c:pt>
                <c:pt idx="69">
                  <c:v>29.01.21</c:v>
                </c:pt>
                <c:pt idx="70">
                  <c:v>30.01.21</c:v>
                </c:pt>
                <c:pt idx="71">
                  <c:v>31.01.21</c:v>
                </c:pt>
                <c:pt idx="72">
                  <c:v>01.02.21</c:v>
                </c:pt>
                <c:pt idx="73">
                  <c:v>02.02.21</c:v>
                </c:pt>
                <c:pt idx="74">
                  <c:v>03.02.21</c:v>
                </c:pt>
                <c:pt idx="75">
                  <c:v>04.02.21</c:v>
                </c:pt>
                <c:pt idx="76">
                  <c:v>05.02.21</c:v>
                </c:pt>
                <c:pt idx="77">
                  <c:v>06.02.21</c:v>
                </c:pt>
                <c:pt idx="78">
                  <c:v>07.02.21</c:v>
                </c:pt>
                <c:pt idx="79">
                  <c:v>08.02.21</c:v>
                </c:pt>
                <c:pt idx="80">
                  <c:v>09.02.21</c:v>
                </c:pt>
                <c:pt idx="81">
                  <c:v>10.02.21</c:v>
                </c:pt>
                <c:pt idx="82">
                  <c:v>11.02.21</c:v>
                </c:pt>
                <c:pt idx="83">
                  <c:v>12.02.21</c:v>
                </c:pt>
                <c:pt idx="84">
                  <c:v>13.02.21</c:v>
                </c:pt>
                <c:pt idx="85">
                  <c:v>14.02.21</c:v>
                </c:pt>
                <c:pt idx="86">
                  <c:v>15.02.21</c:v>
                </c:pt>
                <c:pt idx="87">
                  <c:v>16.02.21</c:v>
                </c:pt>
                <c:pt idx="88">
                  <c:v>17.02.21</c:v>
                </c:pt>
                <c:pt idx="89">
                  <c:v>18.02.21</c:v>
                </c:pt>
                <c:pt idx="90">
                  <c:v>19.02.21</c:v>
                </c:pt>
                <c:pt idx="91">
                  <c:v>20.02.21</c:v>
                </c:pt>
                <c:pt idx="92">
                  <c:v>21.02.21</c:v>
                </c:pt>
                <c:pt idx="93">
                  <c:v>22.02.21</c:v>
                </c:pt>
                <c:pt idx="94">
                  <c:v>23.02.21</c:v>
                </c:pt>
                <c:pt idx="95">
                  <c:v>24.02.21</c:v>
                </c:pt>
                <c:pt idx="96">
                  <c:v>25.02.21</c:v>
                </c:pt>
                <c:pt idx="97">
                  <c:v>26.02.21</c:v>
                </c:pt>
                <c:pt idx="98">
                  <c:v>27.02.21</c:v>
                </c:pt>
                <c:pt idx="99">
                  <c:v>28.02.21</c:v>
                </c:pt>
                <c:pt idx="100">
                  <c:v>01.03.21</c:v>
                </c:pt>
                <c:pt idx="101">
                  <c:v>02.03.21</c:v>
                </c:pt>
                <c:pt idx="102">
                  <c:v>03.03.21</c:v>
                </c:pt>
                <c:pt idx="103">
                  <c:v>04.03.21</c:v>
                </c:pt>
                <c:pt idx="104">
                  <c:v>05.03.21</c:v>
                </c:pt>
                <c:pt idx="105">
                  <c:v>06.03.21</c:v>
                </c:pt>
                <c:pt idx="106">
                  <c:v>07.03.21</c:v>
                </c:pt>
                <c:pt idx="107">
                  <c:v>08.03.21</c:v>
                </c:pt>
                <c:pt idx="108">
                  <c:v>09.03.21</c:v>
                </c:pt>
                <c:pt idx="109">
                  <c:v>10.03.21</c:v>
                </c:pt>
                <c:pt idx="110">
                  <c:v>11.03.21</c:v>
                </c:pt>
                <c:pt idx="111">
                  <c:v>12.03.21</c:v>
                </c:pt>
                <c:pt idx="112">
                  <c:v>13.03.21</c:v>
                </c:pt>
                <c:pt idx="113">
                  <c:v>14.03.21</c:v>
                </c:pt>
                <c:pt idx="114">
                  <c:v>15.03.21</c:v>
                </c:pt>
                <c:pt idx="115">
                  <c:v>16.03.21</c:v>
                </c:pt>
                <c:pt idx="116">
                  <c:v>17.03.21</c:v>
                </c:pt>
                <c:pt idx="117">
                  <c:v>18.03.21</c:v>
                </c:pt>
                <c:pt idx="118">
                  <c:v>19.03.21</c:v>
                </c:pt>
                <c:pt idx="119">
                  <c:v>20.03.21</c:v>
                </c:pt>
                <c:pt idx="120">
                  <c:v>21.03.21</c:v>
                </c:pt>
                <c:pt idx="121">
                  <c:v>22.03.21</c:v>
                </c:pt>
                <c:pt idx="122">
                  <c:v>23.03.21</c:v>
                </c:pt>
                <c:pt idx="123">
                  <c:v>24.03.21</c:v>
                </c:pt>
                <c:pt idx="124">
                  <c:v>25.03.21</c:v>
                </c:pt>
                <c:pt idx="125">
                  <c:v>26.03.21</c:v>
                </c:pt>
                <c:pt idx="126">
                  <c:v>27.03.21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26</c:v>
                </c:pt>
                <c:pt idx="1">
                  <c:v>19</c:v>
                </c:pt>
                <c:pt idx="2">
                  <c:v>62</c:v>
                </c:pt>
                <c:pt idx="3">
                  <c:v>51</c:v>
                </c:pt>
                <c:pt idx="4">
                  <c:v>46</c:v>
                </c:pt>
                <c:pt idx="5">
                  <c:v>56</c:v>
                </c:pt>
                <c:pt idx="6">
                  <c:v>49</c:v>
                </c:pt>
                <c:pt idx="7">
                  <c:v>28</c:v>
                </c:pt>
                <c:pt idx="8">
                  <c:v>19</c:v>
                </c:pt>
                <c:pt idx="9">
                  <c:v>70</c:v>
                </c:pt>
                <c:pt idx="10">
                  <c:v>62</c:v>
                </c:pt>
                <c:pt idx="11">
                  <c:v>53</c:v>
                </c:pt>
                <c:pt idx="12">
                  <c:v>50</c:v>
                </c:pt>
                <c:pt idx="13">
                  <c:v>68</c:v>
                </c:pt>
                <c:pt idx="14">
                  <c:v>31</c:v>
                </c:pt>
                <c:pt idx="15">
                  <c:v>30</c:v>
                </c:pt>
                <c:pt idx="16">
                  <c:v>81</c:v>
                </c:pt>
                <c:pt idx="17">
                  <c:v>81</c:v>
                </c:pt>
                <c:pt idx="18">
                  <c:v>74</c:v>
                </c:pt>
                <c:pt idx="19">
                  <c:v>76</c:v>
                </c:pt>
                <c:pt idx="20">
                  <c:v>72</c:v>
                </c:pt>
                <c:pt idx="21">
                  <c:v>43</c:v>
                </c:pt>
                <c:pt idx="22">
                  <c:v>25</c:v>
                </c:pt>
                <c:pt idx="23">
                  <c:v>84</c:v>
                </c:pt>
                <c:pt idx="24">
                  <c:v>111</c:v>
                </c:pt>
                <c:pt idx="25">
                  <c:v>72</c:v>
                </c:pt>
                <c:pt idx="26">
                  <c:v>94</c:v>
                </c:pt>
                <c:pt idx="27">
                  <c:v>105</c:v>
                </c:pt>
                <c:pt idx="28">
                  <c:v>45</c:v>
                </c:pt>
                <c:pt idx="29">
                  <c:v>53</c:v>
                </c:pt>
                <c:pt idx="30">
                  <c:v>141</c:v>
                </c:pt>
                <c:pt idx="31">
                  <c:v>126</c:v>
                </c:pt>
                <c:pt idx="32">
                  <c:v>185</c:v>
                </c:pt>
                <c:pt idx="33">
                  <c:v>58</c:v>
                </c:pt>
                <c:pt idx="34">
                  <c:v>44</c:v>
                </c:pt>
                <c:pt idx="35">
                  <c:v>47</c:v>
                </c:pt>
                <c:pt idx="36">
                  <c:v>72</c:v>
                </c:pt>
                <c:pt idx="37">
                  <c:v>162</c:v>
                </c:pt>
                <c:pt idx="38">
                  <c:v>121</c:v>
                </c:pt>
                <c:pt idx="39">
                  <c:v>110</c:v>
                </c:pt>
                <c:pt idx="40">
                  <c:v>111</c:v>
                </c:pt>
                <c:pt idx="41">
                  <c:v>44</c:v>
                </c:pt>
                <c:pt idx="42">
                  <c:v>49</c:v>
                </c:pt>
                <c:pt idx="43">
                  <c:v>74</c:v>
                </c:pt>
                <c:pt idx="44">
                  <c:v>164</c:v>
                </c:pt>
                <c:pt idx="45">
                  <c:v>128</c:v>
                </c:pt>
                <c:pt idx="46">
                  <c:v>97</c:v>
                </c:pt>
                <c:pt idx="47">
                  <c:v>83</c:v>
                </c:pt>
                <c:pt idx="48">
                  <c:v>82</c:v>
                </c:pt>
                <c:pt idx="49">
                  <c:v>49</c:v>
                </c:pt>
                <c:pt idx="50">
                  <c:v>34</c:v>
                </c:pt>
                <c:pt idx="51">
                  <c:v>79</c:v>
                </c:pt>
                <c:pt idx="52">
                  <c:v>72</c:v>
                </c:pt>
                <c:pt idx="53">
                  <c:v>74</c:v>
                </c:pt>
                <c:pt idx="54">
                  <c:v>55</c:v>
                </c:pt>
                <c:pt idx="55">
                  <c:v>70</c:v>
                </c:pt>
                <c:pt idx="56">
                  <c:v>43</c:v>
                </c:pt>
                <c:pt idx="57">
                  <c:v>21</c:v>
                </c:pt>
                <c:pt idx="58">
                  <c:v>79</c:v>
                </c:pt>
                <c:pt idx="59">
                  <c:v>54</c:v>
                </c:pt>
                <c:pt idx="60">
                  <c:v>53</c:v>
                </c:pt>
                <c:pt idx="61">
                  <c:v>49</c:v>
                </c:pt>
                <c:pt idx="62">
                  <c:v>67</c:v>
                </c:pt>
                <c:pt idx="63">
                  <c:v>29</c:v>
                </c:pt>
                <c:pt idx="64">
                  <c:v>9</c:v>
                </c:pt>
                <c:pt idx="65">
                  <c:v>41</c:v>
                </c:pt>
                <c:pt idx="66">
                  <c:v>46</c:v>
                </c:pt>
                <c:pt idx="67">
                  <c:v>42</c:v>
                </c:pt>
                <c:pt idx="68">
                  <c:v>42</c:v>
                </c:pt>
                <c:pt idx="69">
                  <c:v>35</c:v>
                </c:pt>
                <c:pt idx="70">
                  <c:v>19</c:v>
                </c:pt>
                <c:pt idx="71">
                  <c:v>23</c:v>
                </c:pt>
                <c:pt idx="72">
                  <c:v>40</c:v>
                </c:pt>
                <c:pt idx="73">
                  <c:v>33</c:v>
                </c:pt>
                <c:pt idx="74">
                  <c:v>27</c:v>
                </c:pt>
                <c:pt idx="75">
                  <c:v>40</c:v>
                </c:pt>
                <c:pt idx="76">
                  <c:v>26</c:v>
                </c:pt>
                <c:pt idx="77">
                  <c:v>16</c:v>
                </c:pt>
                <c:pt idx="78">
                  <c:v>14</c:v>
                </c:pt>
                <c:pt idx="79">
                  <c:v>19</c:v>
                </c:pt>
                <c:pt idx="80">
                  <c:v>24</c:v>
                </c:pt>
                <c:pt idx="81">
                  <c:v>30</c:v>
                </c:pt>
                <c:pt idx="82">
                  <c:v>25</c:v>
                </c:pt>
                <c:pt idx="83">
                  <c:v>29</c:v>
                </c:pt>
                <c:pt idx="84">
                  <c:v>12</c:v>
                </c:pt>
                <c:pt idx="85">
                  <c:v>7</c:v>
                </c:pt>
                <c:pt idx="86">
                  <c:v>23</c:v>
                </c:pt>
                <c:pt idx="87">
                  <c:v>33</c:v>
                </c:pt>
                <c:pt idx="88">
                  <c:v>13</c:v>
                </c:pt>
                <c:pt idx="89">
                  <c:v>26</c:v>
                </c:pt>
                <c:pt idx="90">
                  <c:v>24</c:v>
                </c:pt>
                <c:pt idx="91">
                  <c:v>15</c:v>
                </c:pt>
                <c:pt idx="92">
                  <c:v>8</c:v>
                </c:pt>
                <c:pt idx="93">
                  <c:v>32</c:v>
                </c:pt>
                <c:pt idx="94">
                  <c:v>29</c:v>
                </c:pt>
                <c:pt idx="95">
                  <c:v>25</c:v>
                </c:pt>
                <c:pt idx="96">
                  <c:v>37</c:v>
                </c:pt>
                <c:pt idx="97">
                  <c:v>34</c:v>
                </c:pt>
                <c:pt idx="98">
                  <c:v>23</c:v>
                </c:pt>
                <c:pt idx="99">
                  <c:v>19</c:v>
                </c:pt>
                <c:pt idx="100">
                  <c:v>29</c:v>
                </c:pt>
                <c:pt idx="101">
                  <c:v>41</c:v>
                </c:pt>
                <c:pt idx="102">
                  <c:v>37</c:v>
                </c:pt>
                <c:pt idx="103">
                  <c:v>20</c:v>
                </c:pt>
                <c:pt idx="104">
                  <c:v>25</c:v>
                </c:pt>
                <c:pt idx="105">
                  <c:v>11</c:v>
                </c:pt>
                <c:pt idx="106">
                  <c:v>10</c:v>
                </c:pt>
                <c:pt idx="107">
                  <c:v>23</c:v>
                </c:pt>
                <c:pt idx="108">
                  <c:v>20</c:v>
                </c:pt>
                <c:pt idx="109">
                  <c:v>21</c:v>
                </c:pt>
                <c:pt idx="110">
                  <c:v>7</c:v>
                </c:pt>
                <c:pt idx="111">
                  <c:v>16</c:v>
                </c:pt>
                <c:pt idx="112">
                  <c:v>7</c:v>
                </c:pt>
                <c:pt idx="113">
                  <c:v>6</c:v>
                </c:pt>
                <c:pt idx="114">
                  <c:v>23</c:v>
                </c:pt>
                <c:pt idx="115">
                  <c:v>28</c:v>
                </c:pt>
                <c:pt idx="116">
                  <c:v>11</c:v>
                </c:pt>
                <c:pt idx="117">
                  <c:v>16</c:v>
                </c:pt>
                <c:pt idx="118">
                  <c:v>11</c:v>
                </c:pt>
                <c:pt idx="119">
                  <c:v>6</c:v>
                </c:pt>
                <c:pt idx="120">
                  <c:v>6</c:v>
                </c:pt>
                <c:pt idx="121">
                  <c:v>9</c:v>
                </c:pt>
                <c:pt idx="122">
                  <c:v>17</c:v>
                </c:pt>
                <c:pt idx="123">
                  <c:v>9</c:v>
                </c:pt>
                <c:pt idx="124">
                  <c:v>10</c:v>
                </c:pt>
                <c:pt idx="125">
                  <c:v>11</c:v>
                </c:pt>
                <c:pt idx="126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9.1950940358741601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21.11.20</c:v>
                </c:pt>
                <c:pt idx="1">
                  <c:v>22.11.20</c:v>
                </c:pt>
                <c:pt idx="2">
                  <c:v>23.11.20</c:v>
                </c:pt>
                <c:pt idx="3">
                  <c:v>24.11.20</c:v>
                </c:pt>
                <c:pt idx="4">
                  <c:v>25.11.20</c:v>
                </c:pt>
                <c:pt idx="5">
                  <c:v>26.11.20</c:v>
                </c:pt>
                <c:pt idx="6">
                  <c:v>27.11.20</c:v>
                </c:pt>
                <c:pt idx="7">
                  <c:v>28.11.20</c:v>
                </c:pt>
                <c:pt idx="8">
                  <c:v>29.11.20</c:v>
                </c:pt>
                <c:pt idx="9">
                  <c:v>30.11.20</c:v>
                </c:pt>
                <c:pt idx="10">
                  <c:v>01.12.20</c:v>
                </c:pt>
                <c:pt idx="11">
                  <c:v>02.12.20</c:v>
                </c:pt>
                <c:pt idx="12">
                  <c:v>03.12.20</c:v>
                </c:pt>
                <c:pt idx="13">
                  <c:v>04.12.20</c:v>
                </c:pt>
                <c:pt idx="14">
                  <c:v>05.12.20</c:v>
                </c:pt>
                <c:pt idx="15">
                  <c:v>06.12.20</c:v>
                </c:pt>
                <c:pt idx="16">
                  <c:v>07.12.20</c:v>
                </c:pt>
                <c:pt idx="17">
                  <c:v>08.12.20</c:v>
                </c:pt>
                <c:pt idx="18">
                  <c:v>09.12.20</c:v>
                </c:pt>
                <c:pt idx="19">
                  <c:v>10.12.20</c:v>
                </c:pt>
                <c:pt idx="20">
                  <c:v>11.12.20</c:v>
                </c:pt>
                <c:pt idx="21">
                  <c:v>12.12.20</c:v>
                </c:pt>
                <c:pt idx="22">
                  <c:v>13.12.20</c:v>
                </c:pt>
                <c:pt idx="23">
                  <c:v>14.12.20</c:v>
                </c:pt>
                <c:pt idx="24">
                  <c:v>15.12.20</c:v>
                </c:pt>
                <c:pt idx="25">
                  <c:v>16.12.20</c:v>
                </c:pt>
                <c:pt idx="26">
                  <c:v>17.12.20</c:v>
                </c:pt>
                <c:pt idx="27">
                  <c:v>18.12.20</c:v>
                </c:pt>
                <c:pt idx="28">
                  <c:v>19.12.20</c:v>
                </c:pt>
                <c:pt idx="29">
                  <c:v>20.12.20</c:v>
                </c:pt>
                <c:pt idx="30">
                  <c:v>21.12.20</c:v>
                </c:pt>
                <c:pt idx="31">
                  <c:v>22.12.20</c:v>
                </c:pt>
                <c:pt idx="32">
                  <c:v>23.12.20</c:v>
                </c:pt>
                <c:pt idx="33">
                  <c:v>24.12.20</c:v>
                </c:pt>
                <c:pt idx="34">
                  <c:v>25.12.20</c:v>
                </c:pt>
                <c:pt idx="35">
                  <c:v>26.12.20</c:v>
                </c:pt>
                <c:pt idx="36">
                  <c:v>27.12.20</c:v>
                </c:pt>
                <c:pt idx="37">
                  <c:v>28.12.20</c:v>
                </c:pt>
                <c:pt idx="38">
                  <c:v>29.12.20</c:v>
                </c:pt>
                <c:pt idx="39">
                  <c:v>30.12.20</c:v>
                </c:pt>
                <c:pt idx="40">
                  <c:v>31.12.20</c:v>
                </c:pt>
                <c:pt idx="41">
                  <c:v>01.01.21</c:v>
                </c:pt>
                <c:pt idx="42">
                  <c:v>02.01.21</c:v>
                </c:pt>
                <c:pt idx="43">
                  <c:v>03.01.21</c:v>
                </c:pt>
                <c:pt idx="44">
                  <c:v>04.01.21</c:v>
                </c:pt>
                <c:pt idx="45">
                  <c:v>05.01.21</c:v>
                </c:pt>
                <c:pt idx="46">
                  <c:v>06.01.21</c:v>
                </c:pt>
                <c:pt idx="47">
                  <c:v>07.01.21</c:v>
                </c:pt>
                <c:pt idx="48">
                  <c:v>08.01.21</c:v>
                </c:pt>
                <c:pt idx="49">
                  <c:v>09.01.21</c:v>
                </c:pt>
                <c:pt idx="50">
                  <c:v>10.01.21</c:v>
                </c:pt>
                <c:pt idx="51">
                  <c:v>11.01.21</c:v>
                </c:pt>
                <c:pt idx="52">
                  <c:v>12.01.21</c:v>
                </c:pt>
                <c:pt idx="53">
                  <c:v>13.01.21</c:v>
                </c:pt>
                <c:pt idx="54">
                  <c:v>14.01.21</c:v>
                </c:pt>
                <c:pt idx="55">
                  <c:v>15.01.21</c:v>
                </c:pt>
                <c:pt idx="56">
                  <c:v>16.01.21</c:v>
                </c:pt>
                <c:pt idx="57">
                  <c:v>17.01.21</c:v>
                </c:pt>
                <c:pt idx="58">
                  <c:v>18.01.21</c:v>
                </c:pt>
                <c:pt idx="59">
                  <c:v>19.01.21</c:v>
                </c:pt>
                <c:pt idx="60">
                  <c:v>20.01.21</c:v>
                </c:pt>
                <c:pt idx="61">
                  <c:v>21.01.21</c:v>
                </c:pt>
                <c:pt idx="62">
                  <c:v>22.01.21</c:v>
                </c:pt>
                <c:pt idx="63">
                  <c:v>23.01.21</c:v>
                </c:pt>
                <c:pt idx="64">
                  <c:v>24.01.21</c:v>
                </c:pt>
                <c:pt idx="65">
                  <c:v>25.01.21</c:v>
                </c:pt>
                <c:pt idx="66">
                  <c:v>26.01.21</c:v>
                </c:pt>
                <c:pt idx="67">
                  <c:v>27.01.21</c:v>
                </c:pt>
                <c:pt idx="68">
                  <c:v>28.01.21</c:v>
                </c:pt>
                <c:pt idx="69">
                  <c:v>29.01.21</c:v>
                </c:pt>
                <c:pt idx="70">
                  <c:v>30.01.21</c:v>
                </c:pt>
                <c:pt idx="71">
                  <c:v>31.01.21</c:v>
                </c:pt>
                <c:pt idx="72">
                  <c:v>01.02.21</c:v>
                </c:pt>
                <c:pt idx="73">
                  <c:v>02.02.21</c:v>
                </c:pt>
                <c:pt idx="74">
                  <c:v>03.02.21</c:v>
                </c:pt>
                <c:pt idx="75">
                  <c:v>04.02.21</c:v>
                </c:pt>
                <c:pt idx="76">
                  <c:v>05.02.21</c:v>
                </c:pt>
                <c:pt idx="77">
                  <c:v>06.02.21</c:v>
                </c:pt>
                <c:pt idx="78">
                  <c:v>07.02.21</c:v>
                </c:pt>
                <c:pt idx="79">
                  <c:v>08.02.21</c:v>
                </c:pt>
                <c:pt idx="80">
                  <c:v>09.02.21</c:v>
                </c:pt>
                <c:pt idx="81">
                  <c:v>10.02.21</c:v>
                </c:pt>
                <c:pt idx="82">
                  <c:v>11.02.21</c:v>
                </c:pt>
                <c:pt idx="83">
                  <c:v>12.02.21</c:v>
                </c:pt>
                <c:pt idx="84">
                  <c:v>13.02.21</c:v>
                </c:pt>
                <c:pt idx="85">
                  <c:v>14.02.21</c:v>
                </c:pt>
                <c:pt idx="86">
                  <c:v>15.02.21</c:v>
                </c:pt>
                <c:pt idx="87">
                  <c:v>16.02.21</c:v>
                </c:pt>
                <c:pt idx="88">
                  <c:v>17.02.21</c:v>
                </c:pt>
                <c:pt idx="89">
                  <c:v>18.02.21</c:v>
                </c:pt>
                <c:pt idx="90">
                  <c:v>19.02.21</c:v>
                </c:pt>
                <c:pt idx="91">
                  <c:v>20.02.21</c:v>
                </c:pt>
                <c:pt idx="92">
                  <c:v>21.02.21</c:v>
                </c:pt>
                <c:pt idx="93">
                  <c:v>22.02.21</c:v>
                </c:pt>
                <c:pt idx="94">
                  <c:v>23.02.21</c:v>
                </c:pt>
                <c:pt idx="95">
                  <c:v>24.02.21</c:v>
                </c:pt>
                <c:pt idx="96">
                  <c:v>25.02.21</c:v>
                </c:pt>
                <c:pt idx="97">
                  <c:v>26.02.21</c:v>
                </c:pt>
                <c:pt idx="98">
                  <c:v>27.02.21</c:v>
                </c:pt>
                <c:pt idx="99">
                  <c:v>28.02.21</c:v>
                </c:pt>
                <c:pt idx="100">
                  <c:v>01.03.21</c:v>
                </c:pt>
                <c:pt idx="101">
                  <c:v>02.03.21</c:v>
                </c:pt>
                <c:pt idx="102">
                  <c:v>03.03.21</c:v>
                </c:pt>
                <c:pt idx="103">
                  <c:v>04.03.21</c:v>
                </c:pt>
                <c:pt idx="104">
                  <c:v>05.03.21</c:v>
                </c:pt>
                <c:pt idx="105">
                  <c:v>06.03.21</c:v>
                </c:pt>
                <c:pt idx="106">
                  <c:v>07.03.21</c:v>
                </c:pt>
                <c:pt idx="107">
                  <c:v>08.03.21</c:v>
                </c:pt>
                <c:pt idx="108">
                  <c:v>09.03.21</c:v>
                </c:pt>
                <c:pt idx="109">
                  <c:v>10.03.21</c:v>
                </c:pt>
                <c:pt idx="110">
                  <c:v>11.03.21</c:v>
                </c:pt>
                <c:pt idx="111">
                  <c:v>12.03.21</c:v>
                </c:pt>
                <c:pt idx="112">
                  <c:v>13.03.21</c:v>
                </c:pt>
                <c:pt idx="113">
                  <c:v>14.03.21</c:v>
                </c:pt>
                <c:pt idx="114">
                  <c:v>15.03.21</c:v>
                </c:pt>
                <c:pt idx="115">
                  <c:v>16.03.21</c:v>
                </c:pt>
                <c:pt idx="116">
                  <c:v>17.03.21</c:v>
                </c:pt>
                <c:pt idx="117">
                  <c:v>18.03.21</c:v>
                </c:pt>
                <c:pt idx="118">
                  <c:v>19.03.21</c:v>
                </c:pt>
                <c:pt idx="119">
                  <c:v>20.03.21</c:v>
                </c:pt>
                <c:pt idx="120">
                  <c:v>21.03.21</c:v>
                </c:pt>
                <c:pt idx="121">
                  <c:v>22.03.21</c:v>
                </c:pt>
                <c:pt idx="122">
                  <c:v>23.03.21</c:v>
                </c:pt>
                <c:pt idx="123">
                  <c:v>24.03.21</c:v>
                </c:pt>
                <c:pt idx="124">
                  <c:v>25.03.21</c:v>
                </c:pt>
                <c:pt idx="125">
                  <c:v>26.03.21</c:v>
                </c:pt>
                <c:pt idx="126">
                  <c:v>27.03.21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94</c:v>
                </c:pt>
                <c:pt idx="1">
                  <c:v>49</c:v>
                </c:pt>
                <c:pt idx="2">
                  <c:v>213</c:v>
                </c:pt>
                <c:pt idx="3">
                  <c:v>245</c:v>
                </c:pt>
                <c:pt idx="4">
                  <c:v>177</c:v>
                </c:pt>
                <c:pt idx="5">
                  <c:v>153</c:v>
                </c:pt>
                <c:pt idx="6">
                  <c:v>144</c:v>
                </c:pt>
                <c:pt idx="7">
                  <c:v>69</c:v>
                </c:pt>
                <c:pt idx="8">
                  <c:v>35</c:v>
                </c:pt>
                <c:pt idx="9">
                  <c:v>163</c:v>
                </c:pt>
                <c:pt idx="10">
                  <c:v>194</c:v>
                </c:pt>
                <c:pt idx="11">
                  <c:v>173</c:v>
                </c:pt>
                <c:pt idx="12">
                  <c:v>213</c:v>
                </c:pt>
                <c:pt idx="13">
                  <c:v>161</c:v>
                </c:pt>
                <c:pt idx="14">
                  <c:v>108</c:v>
                </c:pt>
                <c:pt idx="15">
                  <c:v>61</c:v>
                </c:pt>
                <c:pt idx="16">
                  <c:v>246</c:v>
                </c:pt>
                <c:pt idx="17">
                  <c:v>212</c:v>
                </c:pt>
                <c:pt idx="18">
                  <c:v>203</c:v>
                </c:pt>
                <c:pt idx="19">
                  <c:v>178</c:v>
                </c:pt>
                <c:pt idx="20">
                  <c:v>196</c:v>
                </c:pt>
                <c:pt idx="21">
                  <c:v>90</c:v>
                </c:pt>
                <c:pt idx="22">
                  <c:v>65</c:v>
                </c:pt>
                <c:pt idx="23">
                  <c:v>227</c:v>
                </c:pt>
                <c:pt idx="24">
                  <c:v>218</c:v>
                </c:pt>
                <c:pt idx="25">
                  <c:v>202</c:v>
                </c:pt>
                <c:pt idx="26">
                  <c:v>163</c:v>
                </c:pt>
                <c:pt idx="27">
                  <c:v>223</c:v>
                </c:pt>
                <c:pt idx="28">
                  <c:v>111</c:v>
                </c:pt>
                <c:pt idx="29">
                  <c:v>104</c:v>
                </c:pt>
                <c:pt idx="30">
                  <c:v>273</c:v>
                </c:pt>
                <c:pt idx="31">
                  <c:v>295</c:v>
                </c:pt>
                <c:pt idx="32">
                  <c:v>293</c:v>
                </c:pt>
                <c:pt idx="33">
                  <c:v>88</c:v>
                </c:pt>
                <c:pt idx="34">
                  <c:v>78</c:v>
                </c:pt>
                <c:pt idx="35">
                  <c:v>115</c:v>
                </c:pt>
                <c:pt idx="36">
                  <c:v>120</c:v>
                </c:pt>
                <c:pt idx="37">
                  <c:v>331</c:v>
                </c:pt>
                <c:pt idx="38">
                  <c:v>390</c:v>
                </c:pt>
                <c:pt idx="39">
                  <c:v>356</c:v>
                </c:pt>
                <c:pt idx="40">
                  <c:v>249</c:v>
                </c:pt>
                <c:pt idx="41">
                  <c:v>80</c:v>
                </c:pt>
                <c:pt idx="42">
                  <c:v>138</c:v>
                </c:pt>
                <c:pt idx="43">
                  <c:v>155</c:v>
                </c:pt>
                <c:pt idx="44">
                  <c:v>377</c:v>
                </c:pt>
                <c:pt idx="45">
                  <c:v>375</c:v>
                </c:pt>
                <c:pt idx="46">
                  <c:v>338</c:v>
                </c:pt>
                <c:pt idx="47">
                  <c:v>271</c:v>
                </c:pt>
                <c:pt idx="48">
                  <c:v>241</c:v>
                </c:pt>
                <c:pt idx="49">
                  <c:v>126</c:v>
                </c:pt>
                <c:pt idx="50">
                  <c:v>74</c:v>
                </c:pt>
                <c:pt idx="51">
                  <c:v>270</c:v>
                </c:pt>
                <c:pt idx="52">
                  <c:v>226</c:v>
                </c:pt>
                <c:pt idx="53">
                  <c:v>190</c:v>
                </c:pt>
                <c:pt idx="54">
                  <c:v>156</c:v>
                </c:pt>
                <c:pt idx="55">
                  <c:v>197</c:v>
                </c:pt>
                <c:pt idx="56">
                  <c:v>88</c:v>
                </c:pt>
                <c:pt idx="57">
                  <c:v>45</c:v>
                </c:pt>
                <c:pt idx="58">
                  <c:v>191</c:v>
                </c:pt>
                <c:pt idx="59">
                  <c:v>209</c:v>
                </c:pt>
                <c:pt idx="60">
                  <c:v>171</c:v>
                </c:pt>
                <c:pt idx="61">
                  <c:v>144</c:v>
                </c:pt>
                <c:pt idx="62">
                  <c:v>136</c:v>
                </c:pt>
                <c:pt idx="63">
                  <c:v>65</c:v>
                </c:pt>
                <c:pt idx="64">
                  <c:v>42</c:v>
                </c:pt>
                <c:pt idx="65">
                  <c:v>152</c:v>
                </c:pt>
                <c:pt idx="66">
                  <c:v>166</c:v>
                </c:pt>
                <c:pt idx="67">
                  <c:v>109</c:v>
                </c:pt>
                <c:pt idx="68">
                  <c:v>124</c:v>
                </c:pt>
                <c:pt idx="69">
                  <c:v>102</c:v>
                </c:pt>
                <c:pt idx="70">
                  <c:v>53</c:v>
                </c:pt>
                <c:pt idx="71">
                  <c:v>30</c:v>
                </c:pt>
                <c:pt idx="72">
                  <c:v>122</c:v>
                </c:pt>
                <c:pt idx="73">
                  <c:v>112</c:v>
                </c:pt>
                <c:pt idx="74">
                  <c:v>124</c:v>
                </c:pt>
                <c:pt idx="75">
                  <c:v>104</c:v>
                </c:pt>
                <c:pt idx="76">
                  <c:v>106</c:v>
                </c:pt>
                <c:pt idx="77">
                  <c:v>55</c:v>
                </c:pt>
                <c:pt idx="78">
                  <c:v>28</c:v>
                </c:pt>
                <c:pt idx="79">
                  <c:v>119</c:v>
                </c:pt>
                <c:pt idx="80">
                  <c:v>111</c:v>
                </c:pt>
                <c:pt idx="81">
                  <c:v>101</c:v>
                </c:pt>
                <c:pt idx="82">
                  <c:v>105</c:v>
                </c:pt>
                <c:pt idx="83">
                  <c:v>98</c:v>
                </c:pt>
                <c:pt idx="84">
                  <c:v>45</c:v>
                </c:pt>
                <c:pt idx="85">
                  <c:v>28</c:v>
                </c:pt>
                <c:pt idx="86">
                  <c:v>117</c:v>
                </c:pt>
                <c:pt idx="87">
                  <c:v>116</c:v>
                </c:pt>
                <c:pt idx="88">
                  <c:v>111</c:v>
                </c:pt>
                <c:pt idx="89">
                  <c:v>109</c:v>
                </c:pt>
                <c:pt idx="90">
                  <c:v>123</c:v>
                </c:pt>
                <c:pt idx="91">
                  <c:v>55</c:v>
                </c:pt>
                <c:pt idx="92">
                  <c:v>35</c:v>
                </c:pt>
                <c:pt idx="93">
                  <c:v>122</c:v>
                </c:pt>
                <c:pt idx="94">
                  <c:v>149</c:v>
                </c:pt>
                <c:pt idx="95">
                  <c:v>130</c:v>
                </c:pt>
                <c:pt idx="96">
                  <c:v>118</c:v>
                </c:pt>
                <c:pt idx="97">
                  <c:v>143</c:v>
                </c:pt>
                <c:pt idx="98">
                  <c:v>74</c:v>
                </c:pt>
                <c:pt idx="99">
                  <c:v>36</c:v>
                </c:pt>
                <c:pt idx="100">
                  <c:v>124</c:v>
                </c:pt>
                <c:pt idx="101">
                  <c:v>135</c:v>
                </c:pt>
                <c:pt idx="102">
                  <c:v>113</c:v>
                </c:pt>
                <c:pt idx="103">
                  <c:v>112</c:v>
                </c:pt>
                <c:pt idx="104">
                  <c:v>116</c:v>
                </c:pt>
                <c:pt idx="105">
                  <c:v>59</c:v>
                </c:pt>
                <c:pt idx="106">
                  <c:v>37</c:v>
                </c:pt>
                <c:pt idx="107">
                  <c:v>103</c:v>
                </c:pt>
                <c:pt idx="108">
                  <c:v>115</c:v>
                </c:pt>
                <c:pt idx="109">
                  <c:v>106</c:v>
                </c:pt>
                <c:pt idx="110">
                  <c:v>87</c:v>
                </c:pt>
                <c:pt idx="111">
                  <c:v>105</c:v>
                </c:pt>
                <c:pt idx="112">
                  <c:v>48</c:v>
                </c:pt>
                <c:pt idx="113">
                  <c:v>26</c:v>
                </c:pt>
                <c:pt idx="114">
                  <c:v>105</c:v>
                </c:pt>
                <c:pt idx="115">
                  <c:v>86</c:v>
                </c:pt>
                <c:pt idx="116">
                  <c:v>88</c:v>
                </c:pt>
                <c:pt idx="117">
                  <c:v>77</c:v>
                </c:pt>
                <c:pt idx="118">
                  <c:v>76</c:v>
                </c:pt>
                <c:pt idx="119">
                  <c:v>30</c:v>
                </c:pt>
                <c:pt idx="120">
                  <c:v>24</c:v>
                </c:pt>
                <c:pt idx="121">
                  <c:v>97</c:v>
                </c:pt>
                <c:pt idx="122">
                  <c:v>63</c:v>
                </c:pt>
                <c:pt idx="123">
                  <c:v>65</c:v>
                </c:pt>
                <c:pt idx="124">
                  <c:v>46</c:v>
                </c:pt>
                <c:pt idx="125">
                  <c:v>48</c:v>
                </c:pt>
                <c:pt idx="126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6.2810391044661358E-4"/>
                  <c:y val="-5.800073609654071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21.11.20</c:v>
                </c:pt>
                <c:pt idx="1">
                  <c:v>22.11.20</c:v>
                </c:pt>
                <c:pt idx="2">
                  <c:v>23.11.20</c:v>
                </c:pt>
                <c:pt idx="3">
                  <c:v>24.11.20</c:v>
                </c:pt>
                <c:pt idx="4">
                  <c:v>25.11.20</c:v>
                </c:pt>
                <c:pt idx="5">
                  <c:v>26.11.20</c:v>
                </c:pt>
                <c:pt idx="6">
                  <c:v>27.11.20</c:v>
                </c:pt>
                <c:pt idx="7">
                  <c:v>28.11.20</c:v>
                </c:pt>
                <c:pt idx="8">
                  <c:v>29.11.20</c:v>
                </c:pt>
                <c:pt idx="9">
                  <c:v>30.11.20</c:v>
                </c:pt>
                <c:pt idx="10">
                  <c:v>01.12.20</c:v>
                </c:pt>
                <c:pt idx="11">
                  <c:v>02.12.20</c:v>
                </c:pt>
                <c:pt idx="12">
                  <c:v>03.12.20</c:v>
                </c:pt>
                <c:pt idx="13">
                  <c:v>04.12.20</c:v>
                </c:pt>
                <c:pt idx="14">
                  <c:v>05.12.20</c:v>
                </c:pt>
                <c:pt idx="15">
                  <c:v>06.12.20</c:v>
                </c:pt>
                <c:pt idx="16">
                  <c:v>07.12.20</c:v>
                </c:pt>
                <c:pt idx="17">
                  <c:v>08.12.20</c:v>
                </c:pt>
                <c:pt idx="18">
                  <c:v>09.12.20</c:v>
                </c:pt>
                <c:pt idx="19">
                  <c:v>10.12.20</c:v>
                </c:pt>
                <c:pt idx="20">
                  <c:v>11.12.20</c:v>
                </c:pt>
                <c:pt idx="21">
                  <c:v>12.12.20</c:v>
                </c:pt>
                <c:pt idx="22">
                  <c:v>13.12.20</c:v>
                </c:pt>
                <c:pt idx="23">
                  <c:v>14.12.20</c:v>
                </c:pt>
                <c:pt idx="24">
                  <c:v>15.12.20</c:v>
                </c:pt>
                <c:pt idx="25">
                  <c:v>16.12.20</c:v>
                </c:pt>
                <c:pt idx="26">
                  <c:v>17.12.20</c:v>
                </c:pt>
                <c:pt idx="27">
                  <c:v>18.12.20</c:v>
                </c:pt>
                <c:pt idx="28">
                  <c:v>19.12.20</c:v>
                </c:pt>
                <c:pt idx="29">
                  <c:v>20.12.20</c:v>
                </c:pt>
                <c:pt idx="30">
                  <c:v>21.12.20</c:v>
                </c:pt>
                <c:pt idx="31">
                  <c:v>22.12.20</c:v>
                </c:pt>
                <c:pt idx="32">
                  <c:v>23.12.20</c:v>
                </c:pt>
                <c:pt idx="33">
                  <c:v>24.12.20</c:v>
                </c:pt>
                <c:pt idx="34">
                  <c:v>25.12.20</c:v>
                </c:pt>
                <c:pt idx="35">
                  <c:v>26.12.20</c:v>
                </c:pt>
                <c:pt idx="36">
                  <c:v>27.12.20</c:v>
                </c:pt>
                <c:pt idx="37">
                  <c:v>28.12.20</c:v>
                </c:pt>
                <c:pt idx="38">
                  <c:v>29.12.20</c:v>
                </c:pt>
                <c:pt idx="39">
                  <c:v>30.12.20</c:v>
                </c:pt>
                <c:pt idx="40">
                  <c:v>31.12.20</c:v>
                </c:pt>
                <c:pt idx="41">
                  <c:v>01.01.21</c:v>
                </c:pt>
                <c:pt idx="42">
                  <c:v>02.01.21</c:v>
                </c:pt>
                <c:pt idx="43">
                  <c:v>03.01.21</c:v>
                </c:pt>
                <c:pt idx="44">
                  <c:v>04.01.21</c:v>
                </c:pt>
                <c:pt idx="45">
                  <c:v>05.01.21</c:v>
                </c:pt>
                <c:pt idx="46">
                  <c:v>06.01.21</c:v>
                </c:pt>
                <c:pt idx="47">
                  <c:v>07.01.21</c:v>
                </c:pt>
                <c:pt idx="48">
                  <c:v>08.01.21</c:v>
                </c:pt>
                <c:pt idx="49">
                  <c:v>09.01.21</c:v>
                </c:pt>
                <c:pt idx="50">
                  <c:v>10.01.21</c:v>
                </c:pt>
                <c:pt idx="51">
                  <c:v>11.01.21</c:v>
                </c:pt>
                <c:pt idx="52">
                  <c:v>12.01.21</c:v>
                </c:pt>
                <c:pt idx="53">
                  <c:v>13.01.21</c:v>
                </c:pt>
                <c:pt idx="54">
                  <c:v>14.01.21</c:v>
                </c:pt>
                <c:pt idx="55">
                  <c:v>15.01.21</c:v>
                </c:pt>
                <c:pt idx="56">
                  <c:v>16.01.21</c:v>
                </c:pt>
                <c:pt idx="57">
                  <c:v>17.01.21</c:v>
                </c:pt>
                <c:pt idx="58">
                  <c:v>18.01.21</c:v>
                </c:pt>
                <c:pt idx="59">
                  <c:v>19.01.21</c:v>
                </c:pt>
                <c:pt idx="60">
                  <c:v>20.01.21</c:v>
                </c:pt>
                <c:pt idx="61">
                  <c:v>21.01.21</c:v>
                </c:pt>
                <c:pt idx="62">
                  <c:v>22.01.21</c:v>
                </c:pt>
                <c:pt idx="63">
                  <c:v>23.01.21</c:v>
                </c:pt>
                <c:pt idx="64">
                  <c:v>24.01.21</c:v>
                </c:pt>
                <c:pt idx="65">
                  <c:v>25.01.21</c:v>
                </c:pt>
                <c:pt idx="66">
                  <c:v>26.01.21</c:v>
                </c:pt>
                <c:pt idx="67">
                  <c:v>27.01.21</c:v>
                </c:pt>
                <c:pt idx="68">
                  <c:v>28.01.21</c:v>
                </c:pt>
                <c:pt idx="69">
                  <c:v>29.01.21</c:v>
                </c:pt>
                <c:pt idx="70">
                  <c:v>30.01.21</c:v>
                </c:pt>
                <c:pt idx="71">
                  <c:v>31.01.21</c:v>
                </c:pt>
                <c:pt idx="72">
                  <c:v>01.02.21</c:v>
                </c:pt>
                <c:pt idx="73">
                  <c:v>02.02.21</c:v>
                </c:pt>
                <c:pt idx="74">
                  <c:v>03.02.21</c:v>
                </c:pt>
                <c:pt idx="75">
                  <c:v>04.02.21</c:v>
                </c:pt>
                <c:pt idx="76">
                  <c:v>05.02.21</c:v>
                </c:pt>
                <c:pt idx="77">
                  <c:v>06.02.21</c:v>
                </c:pt>
                <c:pt idx="78">
                  <c:v>07.02.21</c:v>
                </c:pt>
                <c:pt idx="79">
                  <c:v>08.02.21</c:v>
                </c:pt>
                <c:pt idx="80">
                  <c:v>09.02.21</c:v>
                </c:pt>
                <c:pt idx="81">
                  <c:v>10.02.21</c:v>
                </c:pt>
                <c:pt idx="82">
                  <c:v>11.02.21</c:v>
                </c:pt>
                <c:pt idx="83">
                  <c:v>12.02.21</c:v>
                </c:pt>
                <c:pt idx="84">
                  <c:v>13.02.21</c:v>
                </c:pt>
                <c:pt idx="85">
                  <c:v>14.02.21</c:v>
                </c:pt>
                <c:pt idx="86">
                  <c:v>15.02.21</c:v>
                </c:pt>
                <c:pt idx="87">
                  <c:v>16.02.21</c:v>
                </c:pt>
                <c:pt idx="88">
                  <c:v>17.02.21</c:v>
                </c:pt>
                <c:pt idx="89">
                  <c:v>18.02.21</c:v>
                </c:pt>
                <c:pt idx="90">
                  <c:v>19.02.21</c:v>
                </c:pt>
                <c:pt idx="91">
                  <c:v>20.02.21</c:v>
                </c:pt>
                <c:pt idx="92">
                  <c:v>21.02.21</c:v>
                </c:pt>
                <c:pt idx="93">
                  <c:v>22.02.21</c:v>
                </c:pt>
                <c:pt idx="94">
                  <c:v>23.02.21</c:v>
                </c:pt>
                <c:pt idx="95">
                  <c:v>24.02.21</c:v>
                </c:pt>
                <c:pt idx="96">
                  <c:v>25.02.21</c:v>
                </c:pt>
                <c:pt idx="97">
                  <c:v>26.02.21</c:v>
                </c:pt>
                <c:pt idx="98">
                  <c:v>27.02.21</c:v>
                </c:pt>
                <c:pt idx="99">
                  <c:v>28.02.21</c:v>
                </c:pt>
                <c:pt idx="100">
                  <c:v>01.03.21</c:v>
                </c:pt>
                <c:pt idx="101">
                  <c:v>02.03.21</c:v>
                </c:pt>
                <c:pt idx="102">
                  <c:v>03.03.21</c:v>
                </c:pt>
                <c:pt idx="103">
                  <c:v>04.03.21</c:v>
                </c:pt>
                <c:pt idx="104">
                  <c:v>05.03.21</c:v>
                </c:pt>
                <c:pt idx="105">
                  <c:v>06.03.21</c:v>
                </c:pt>
                <c:pt idx="106">
                  <c:v>07.03.21</c:v>
                </c:pt>
                <c:pt idx="107">
                  <c:v>08.03.21</c:v>
                </c:pt>
                <c:pt idx="108">
                  <c:v>09.03.21</c:v>
                </c:pt>
                <c:pt idx="109">
                  <c:v>10.03.21</c:v>
                </c:pt>
                <c:pt idx="110">
                  <c:v>11.03.21</c:v>
                </c:pt>
                <c:pt idx="111">
                  <c:v>12.03.21</c:v>
                </c:pt>
                <c:pt idx="112">
                  <c:v>13.03.21</c:v>
                </c:pt>
                <c:pt idx="113">
                  <c:v>14.03.21</c:v>
                </c:pt>
                <c:pt idx="114">
                  <c:v>15.03.21</c:v>
                </c:pt>
                <c:pt idx="115">
                  <c:v>16.03.21</c:v>
                </c:pt>
                <c:pt idx="116">
                  <c:v>17.03.21</c:v>
                </c:pt>
                <c:pt idx="117">
                  <c:v>18.03.21</c:v>
                </c:pt>
                <c:pt idx="118">
                  <c:v>19.03.21</c:v>
                </c:pt>
                <c:pt idx="119">
                  <c:v>20.03.21</c:v>
                </c:pt>
                <c:pt idx="120">
                  <c:v>21.03.21</c:v>
                </c:pt>
                <c:pt idx="121">
                  <c:v>22.03.21</c:v>
                </c:pt>
                <c:pt idx="122">
                  <c:v>23.03.21</c:v>
                </c:pt>
                <c:pt idx="123">
                  <c:v>24.03.21</c:v>
                </c:pt>
                <c:pt idx="124">
                  <c:v>25.03.21</c:v>
                </c:pt>
                <c:pt idx="125">
                  <c:v>26.03.21</c:v>
                </c:pt>
                <c:pt idx="126">
                  <c:v>27.03.21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91</c:v>
                </c:pt>
                <c:pt idx="1">
                  <c:v>32</c:v>
                </c:pt>
                <c:pt idx="2">
                  <c:v>126</c:v>
                </c:pt>
                <c:pt idx="3">
                  <c:v>157</c:v>
                </c:pt>
                <c:pt idx="4">
                  <c:v>129</c:v>
                </c:pt>
                <c:pt idx="5">
                  <c:v>121</c:v>
                </c:pt>
                <c:pt idx="6">
                  <c:v>108</c:v>
                </c:pt>
                <c:pt idx="7">
                  <c:v>49</c:v>
                </c:pt>
                <c:pt idx="8">
                  <c:v>27</c:v>
                </c:pt>
                <c:pt idx="9">
                  <c:v>134</c:v>
                </c:pt>
                <c:pt idx="10">
                  <c:v>175</c:v>
                </c:pt>
                <c:pt idx="11">
                  <c:v>133</c:v>
                </c:pt>
                <c:pt idx="12">
                  <c:v>127</c:v>
                </c:pt>
                <c:pt idx="13">
                  <c:v>126</c:v>
                </c:pt>
                <c:pt idx="14">
                  <c:v>85</c:v>
                </c:pt>
                <c:pt idx="15">
                  <c:v>34</c:v>
                </c:pt>
                <c:pt idx="16">
                  <c:v>167</c:v>
                </c:pt>
                <c:pt idx="17">
                  <c:v>159</c:v>
                </c:pt>
                <c:pt idx="18">
                  <c:v>171</c:v>
                </c:pt>
                <c:pt idx="19">
                  <c:v>127</c:v>
                </c:pt>
                <c:pt idx="20">
                  <c:v>175</c:v>
                </c:pt>
                <c:pt idx="21">
                  <c:v>81</c:v>
                </c:pt>
                <c:pt idx="22">
                  <c:v>41</c:v>
                </c:pt>
                <c:pt idx="23">
                  <c:v>170</c:v>
                </c:pt>
                <c:pt idx="24">
                  <c:v>176</c:v>
                </c:pt>
                <c:pt idx="25">
                  <c:v>180</c:v>
                </c:pt>
                <c:pt idx="26">
                  <c:v>161</c:v>
                </c:pt>
                <c:pt idx="27">
                  <c:v>173</c:v>
                </c:pt>
                <c:pt idx="28">
                  <c:v>93</c:v>
                </c:pt>
                <c:pt idx="29">
                  <c:v>65</c:v>
                </c:pt>
                <c:pt idx="30">
                  <c:v>198</c:v>
                </c:pt>
                <c:pt idx="31">
                  <c:v>223</c:v>
                </c:pt>
                <c:pt idx="32">
                  <c:v>271</c:v>
                </c:pt>
                <c:pt idx="33">
                  <c:v>90</c:v>
                </c:pt>
                <c:pt idx="34">
                  <c:v>62</c:v>
                </c:pt>
                <c:pt idx="35">
                  <c:v>72</c:v>
                </c:pt>
                <c:pt idx="36">
                  <c:v>100</c:v>
                </c:pt>
                <c:pt idx="37">
                  <c:v>263</c:v>
                </c:pt>
                <c:pt idx="38">
                  <c:v>332</c:v>
                </c:pt>
                <c:pt idx="39">
                  <c:v>336</c:v>
                </c:pt>
                <c:pt idx="40">
                  <c:v>246</c:v>
                </c:pt>
                <c:pt idx="41">
                  <c:v>58</c:v>
                </c:pt>
                <c:pt idx="42">
                  <c:v>122</c:v>
                </c:pt>
                <c:pt idx="43">
                  <c:v>86</c:v>
                </c:pt>
                <c:pt idx="44">
                  <c:v>310</c:v>
                </c:pt>
                <c:pt idx="45">
                  <c:v>301</c:v>
                </c:pt>
                <c:pt idx="46">
                  <c:v>299</c:v>
                </c:pt>
                <c:pt idx="47">
                  <c:v>263</c:v>
                </c:pt>
                <c:pt idx="48">
                  <c:v>227</c:v>
                </c:pt>
                <c:pt idx="49">
                  <c:v>118</c:v>
                </c:pt>
                <c:pt idx="50">
                  <c:v>67</c:v>
                </c:pt>
                <c:pt idx="51">
                  <c:v>184</c:v>
                </c:pt>
                <c:pt idx="52">
                  <c:v>206</c:v>
                </c:pt>
                <c:pt idx="53">
                  <c:v>224</c:v>
                </c:pt>
                <c:pt idx="54">
                  <c:v>143</c:v>
                </c:pt>
                <c:pt idx="55">
                  <c:v>189</c:v>
                </c:pt>
                <c:pt idx="56">
                  <c:v>81</c:v>
                </c:pt>
                <c:pt idx="57">
                  <c:v>32</c:v>
                </c:pt>
                <c:pt idx="58">
                  <c:v>192</c:v>
                </c:pt>
                <c:pt idx="59">
                  <c:v>192</c:v>
                </c:pt>
                <c:pt idx="60">
                  <c:v>124</c:v>
                </c:pt>
                <c:pt idx="61">
                  <c:v>154</c:v>
                </c:pt>
                <c:pt idx="62">
                  <c:v>151</c:v>
                </c:pt>
                <c:pt idx="63">
                  <c:v>69</c:v>
                </c:pt>
                <c:pt idx="64">
                  <c:v>48</c:v>
                </c:pt>
                <c:pt idx="65">
                  <c:v>139</c:v>
                </c:pt>
                <c:pt idx="66">
                  <c:v>144</c:v>
                </c:pt>
                <c:pt idx="67">
                  <c:v>154</c:v>
                </c:pt>
                <c:pt idx="68">
                  <c:v>130</c:v>
                </c:pt>
                <c:pt idx="69">
                  <c:v>98</c:v>
                </c:pt>
                <c:pt idx="70">
                  <c:v>54</c:v>
                </c:pt>
                <c:pt idx="71">
                  <c:v>44</c:v>
                </c:pt>
                <c:pt idx="72">
                  <c:v>114</c:v>
                </c:pt>
                <c:pt idx="73">
                  <c:v>132</c:v>
                </c:pt>
                <c:pt idx="74">
                  <c:v>142</c:v>
                </c:pt>
                <c:pt idx="75">
                  <c:v>87</c:v>
                </c:pt>
                <c:pt idx="76">
                  <c:v>108</c:v>
                </c:pt>
                <c:pt idx="77">
                  <c:v>47</c:v>
                </c:pt>
                <c:pt idx="78">
                  <c:v>40</c:v>
                </c:pt>
                <c:pt idx="79">
                  <c:v>118</c:v>
                </c:pt>
                <c:pt idx="80">
                  <c:v>141</c:v>
                </c:pt>
                <c:pt idx="81">
                  <c:v>137</c:v>
                </c:pt>
                <c:pt idx="82">
                  <c:v>107</c:v>
                </c:pt>
                <c:pt idx="83">
                  <c:v>108</c:v>
                </c:pt>
                <c:pt idx="84">
                  <c:v>55</c:v>
                </c:pt>
                <c:pt idx="85">
                  <c:v>23</c:v>
                </c:pt>
                <c:pt idx="86">
                  <c:v>124</c:v>
                </c:pt>
                <c:pt idx="87">
                  <c:v>124</c:v>
                </c:pt>
                <c:pt idx="88">
                  <c:v>132</c:v>
                </c:pt>
                <c:pt idx="89">
                  <c:v>127</c:v>
                </c:pt>
                <c:pt idx="90">
                  <c:v>115</c:v>
                </c:pt>
                <c:pt idx="91">
                  <c:v>61</c:v>
                </c:pt>
                <c:pt idx="92">
                  <c:v>28</c:v>
                </c:pt>
                <c:pt idx="93">
                  <c:v>121</c:v>
                </c:pt>
                <c:pt idx="94">
                  <c:v>159</c:v>
                </c:pt>
                <c:pt idx="95">
                  <c:v>139</c:v>
                </c:pt>
                <c:pt idx="96">
                  <c:v>136</c:v>
                </c:pt>
                <c:pt idx="97">
                  <c:v>139</c:v>
                </c:pt>
                <c:pt idx="98">
                  <c:v>75</c:v>
                </c:pt>
                <c:pt idx="99">
                  <c:v>37</c:v>
                </c:pt>
                <c:pt idx="100">
                  <c:v>153</c:v>
                </c:pt>
                <c:pt idx="101">
                  <c:v>169</c:v>
                </c:pt>
                <c:pt idx="102">
                  <c:v>162</c:v>
                </c:pt>
                <c:pt idx="103">
                  <c:v>143</c:v>
                </c:pt>
                <c:pt idx="104">
                  <c:v>137</c:v>
                </c:pt>
                <c:pt idx="105">
                  <c:v>68</c:v>
                </c:pt>
                <c:pt idx="106">
                  <c:v>32</c:v>
                </c:pt>
                <c:pt idx="107">
                  <c:v>113</c:v>
                </c:pt>
                <c:pt idx="108">
                  <c:v>146</c:v>
                </c:pt>
                <c:pt idx="109">
                  <c:v>124</c:v>
                </c:pt>
                <c:pt idx="110">
                  <c:v>108</c:v>
                </c:pt>
                <c:pt idx="111">
                  <c:v>112</c:v>
                </c:pt>
                <c:pt idx="112">
                  <c:v>52</c:v>
                </c:pt>
                <c:pt idx="113">
                  <c:v>29</c:v>
                </c:pt>
                <c:pt idx="114">
                  <c:v>99</c:v>
                </c:pt>
                <c:pt idx="115">
                  <c:v>112</c:v>
                </c:pt>
                <c:pt idx="116">
                  <c:v>85</c:v>
                </c:pt>
                <c:pt idx="117">
                  <c:v>80</c:v>
                </c:pt>
                <c:pt idx="118">
                  <c:v>64</c:v>
                </c:pt>
                <c:pt idx="119">
                  <c:v>25</c:v>
                </c:pt>
                <c:pt idx="120">
                  <c:v>15</c:v>
                </c:pt>
                <c:pt idx="121">
                  <c:v>77</c:v>
                </c:pt>
                <c:pt idx="122">
                  <c:v>71</c:v>
                </c:pt>
                <c:pt idx="123">
                  <c:v>60</c:v>
                </c:pt>
                <c:pt idx="124">
                  <c:v>60</c:v>
                </c:pt>
                <c:pt idx="125">
                  <c:v>47</c:v>
                </c:pt>
                <c:pt idx="126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93049539712554163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Muži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Sheet1!$C$2:$CO$2</c:f>
              <c:numCache>
                <c:formatCode>General</c:formatCode>
                <c:ptCount val="91"/>
                <c:pt idx="0">
                  <c:v>653</c:v>
                </c:pt>
                <c:pt idx="1">
                  <c:v>808</c:v>
                </c:pt>
                <c:pt idx="2">
                  <c:v>837</c:v>
                </c:pt>
                <c:pt idx="3">
                  <c:v>296</c:v>
                </c:pt>
                <c:pt idx="4">
                  <c:v>60</c:v>
                </c:pt>
                <c:pt idx="5">
                  <c:v>396</c:v>
                </c:pt>
                <c:pt idx="6">
                  <c:v>311</c:v>
                </c:pt>
                <c:pt idx="7">
                  <c:v>1062</c:v>
                </c:pt>
                <c:pt idx="8">
                  <c:v>1330</c:v>
                </c:pt>
                <c:pt idx="9">
                  <c:v>1499</c:v>
                </c:pt>
                <c:pt idx="10">
                  <c:v>1695</c:v>
                </c:pt>
                <c:pt idx="11">
                  <c:v>1861</c:v>
                </c:pt>
                <c:pt idx="12">
                  <c:v>400</c:v>
                </c:pt>
                <c:pt idx="13">
                  <c:v>373</c:v>
                </c:pt>
                <c:pt idx="14">
                  <c:v>2157</c:v>
                </c:pt>
                <c:pt idx="15">
                  <c:v>2126</c:v>
                </c:pt>
                <c:pt idx="16">
                  <c:v>1784</c:v>
                </c:pt>
                <c:pt idx="17">
                  <c:v>1751</c:v>
                </c:pt>
                <c:pt idx="18">
                  <c:v>1379</c:v>
                </c:pt>
                <c:pt idx="19">
                  <c:v>279</c:v>
                </c:pt>
                <c:pt idx="20">
                  <c:v>360</c:v>
                </c:pt>
                <c:pt idx="21">
                  <c:v>1544</c:v>
                </c:pt>
                <c:pt idx="22">
                  <c:v>1535</c:v>
                </c:pt>
                <c:pt idx="23">
                  <c:v>1493</c:v>
                </c:pt>
                <c:pt idx="24">
                  <c:v>1312</c:v>
                </c:pt>
                <c:pt idx="25">
                  <c:v>926</c:v>
                </c:pt>
                <c:pt idx="26">
                  <c:v>369</c:v>
                </c:pt>
                <c:pt idx="27">
                  <c:v>398</c:v>
                </c:pt>
                <c:pt idx="28">
                  <c:v>1374</c:v>
                </c:pt>
                <c:pt idx="29">
                  <c:v>1706</c:v>
                </c:pt>
                <c:pt idx="30">
                  <c:v>1585</c:v>
                </c:pt>
                <c:pt idx="31">
                  <c:v>1765</c:v>
                </c:pt>
                <c:pt idx="32">
                  <c:v>1860</c:v>
                </c:pt>
                <c:pt idx="33">
                  <c:v>182</c:v>
                </c:pt>
                <c:pt idx="34">
                  <c:v>227</c:v>
                </c:pt>
                <c:pt idx="35">
                  <c:v>1897</c:v>
                </c:pt>
                <c:pt idx="36">
                  <c:v>1913</c:v>
                </c:pt>
                <c:pt idx="37">
                  <c:v>1924</c:v>
                </c:pt>
                <c:pt idx="38">
                  <c:v>1992</c:v>
                </c:pt>
                <c:pt idx="39">
                  <c:v>1623</c:v>
                </c:pt>
                <c:pt idx="40">
                  <c:v>280</c:v>
                </c:pt>
                <c:pt idx="41">
                  <c:v>240</c:v>
                </c:pt>
                <c:pt idx="42">
                  <c:v>1421</c:v>
                </c:pt>
                <c:pt idx="43">
                  <c:v>1264</c:v>
                </c:pt>
                <c:pt idx="44">
                  <c:v>1238</c:v>
                </c:pt>
                <c:pt idx="45">
                  <c:v>1223</c:v>
                </c:pt>
                <c:pt idx="46">
                  <c:v>1163</c:v>
                </c:pt>
                <c:pt idx="47">
                  <c:v>304</c:v>
                </c:pt>
                <c:pt idx="48">
                  <c:v>157</c:v>
                </c:pt>
                <c:pt idx="49">
                  <c:v>976</c:v>
                </c:pt>
                <c:pt idx="50">
                  <c:v>850</c:v>
                </c:pt>
                <c:pt idx="51">
                  <c:v>696</c:v>
                </c:pt>
                <c:pt idx="52">
                  <c:v>747</c:v>
                </c:pt>
                <c:pt idx="53">
                  <c:v>886</c:v>
                </c:pt>
                <c:pt idx="54">
                  <c:v>120</c:v>
                </c:pt>
                <c:pt idx="55">
                  <c:v>57</c:v>
                </c:pt>
                <c:pt idx="56">
                  <c:v>680</c:v>
                </c:pt>
                <c:pt idx="57">
                  <c:v>954</c:v>
                </c:pt>
                <c:pt idx="58">
                  <c:v>878</c:v>
                </c:pt>
                <c:pt idx="59">
                  <c:v>1023</c:v>
                </c:pt>
                <c:pt idx="60">
                  <c:v>992</c:v>
                </c:pt>
                <c:pt idx="61">
                  <c:v>110</c:v>
                </c:pt>
                <c:pt idx="62">
                  <c:v>71</c:v>
                </c:pt>
                <c:pt idx="63">
                  <c:v>767</c:v>
                </c:pt>
                <c:pt idx="64">
                  <c:v>877</c:v>
                </c:pt>
                <c:pt idx="65">
                  <c:v>917</c:v>
                </c:pt>
                <c:pt idx="66">
                  <c:v>723</c:v>
                </c:pt>
                <c:pt idx="67">
                  <c:v>864</c:v>
                </c:pt>
                <c:pt idx="68">
                  <c:v>174</c:v>
                </c:pt>
                <c:pt idx="69">
                  <c:v>199</c:v>
                </c:pt>
                <c:pt idx="70">
                  <c:v>653</c:v>
                </c:pt>
                <c:pt idx="71">
                  <c:v>683</c:v>
                </c:pt>
                <c:pt idx="72">
                  <c:v>790</c:v>
                </c:pt>
                <c:pt idx="73">
                  <c:v>948</c:v>
                </c:pt>
                <c:pt idx="74">
                  <c:v>1017</c:v>
                </c:pt>
                <c:pt idx="75">
                  <c:v>193</c:v>
                </c:pt>
                <c:pt idx="76">
                  <c:v>193</c:v>
                </c:pt>
                <c:pt idx="77">
                  <c:v>788</c:v>
                </c:pt>
                <c:pt idx="78">
                  <c:v>929</c:v>
                </c:pt>
                <c:pt idx="79">
                  <c:v>957</c:v>
                </c:pt>
                <c:pt idx="80">
                  <c:v>978</c:v>
                </c:pt>
                <c:pt idx="81">
                  <c:v>1212</c:v>
                </c:pt>
                <c:pt idx="82">
                  <c:v>290</c:v>
                </c:pt>
                <c:pt idx="83">
                  <c:v>149</c:v>
                </c:pt>
                <c:pt idx="84">
                  <c:v>757</c:v>
                </c:pt>
                <c:pt idx="85">
                  <c:v>869</c:v>
                </c:pt>
                <c:pt idx="86">
                  <c:v>828</c:v>
                </c:pt>
                <c:pt idx="87">
                  <c:v>846</c:v>
                </c:pt>
                <c:pt idx="88">
                  <c:v>920</c:v>
                </c:pt>
                <c:pt idx="89">
                  <c:v>293</c:v>
                </c:pt>
                <c:pt idx="90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89-4C9C-B7C5-E0F5167E1FA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Ženy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Sheet1!$C$3:$CO$3</c:f>
              <c:numCache>
                <c:formatCode>General</c:formatCode>
                <c:ptCount val="91"/>
                <c:pt idx="0">
                  <c:v>1345</c:v>
                </c:pt>
                <c:pt idx="1">
                  <c:v>2038</c:v>
                </c:pt>
                <c:pt idx="2">
                  <c:v>2048</c:v>
                </c:pt>
                <c:pt idx="3">
                  <c:v>682</c:v>
                </c:pt>
                <c:pt idx="4">
                  <c:v>185</c:v>
                </c:pt>
                <c:pt idx="5">
                  <c:v>789</c:v>
                </c:pt>
                <c:pt idx="6">
                  <c:v>557</c:v>
                </c:pt>
                <c:pt idx="7">
                  <c:v>2231</c:v>
                </c:pt>
                <c:pt idx="8">
                  <c:v>2846</c:v>
                </c:pt>
                <c:pt idx="9">
                  <c:v>3791</c:v>
                </c:pt>
                <c:pt idx="10">
                  <c:v>4785</c:v>
                </c:pt>
                <c:pt idx="11">
                  <c:v>5470</c:v>
                </c:pt>
                <c:pt idx="12">
                  <c:v>916</c:v>
                </c:pt>
                <c:pt idx="13">
                  <c:v>789</c:v>
                </c:pt>
                <c:pt idx="14">
                  <c:v>5168</c:v>
                </c:pt>
                <c:pt idx="15">
                  <c:v>6447</c:v>
                </c:pt>
                <c:pt idx="16">
                  <c:v>5719</c:v>
                </c:pt>
                <c:pt idx="17">
                  <c:v>6239</c:v>
                </c:pt>
                <c:pt idx="18">
                  <c:v>5564</c:v>
                </c:pt>
                <c:pt idx="19">
                  <c:v>819</c:v>
                </c:pt>
                <c:pt idx="20">
                  <c:v>852</c:v>
                </c:pt>
                <c:pt idx="21">
                  <c:v>5231</c:v>
                </c:pt>
                <c:pt idx="22">
                  <c:v>4961</c:v>
                </c:pt>
                <c:pt idx="23">
                  <c:v>4855</c:v>
                </c:pt>
                <c:pt idx="24">
                  <c:v>4280</c:v>
                </c:pt>
                <c:pt idx="25">
                  <c:v>3309</c:v>
                </c:pt>
                <c:pt idx="26">
                  <c:v>1010</c:v>
                </c:pt>
                <c:pt idx="27">
                  <c:v>862</c:v>
                </c:pt>
                <c:pt idx="28">
                  <c:v>3526</c:v>
                </c:pt>
                <c:pt idx="29">
                  <c:v>4207</c:v>
                </c:pt>
                <c:pt idx="30">
                  <c:v>4471</c:v>
                </c:pt>
                <c:pt idx="31">
                  <c:v>5044</c:v>
                </c:pt>
                <c:pt idx="32">
                  <c:v>5761</c:v>
                </c:pt>
                <c:pt idx="33">
                  <c:v>573</c:v>
                </c:pt>
                <c:pt idx="34">
                  <c:v>515</c:v>
                </c:pt>
                <c:pt idx="35">
                  <c:v>5166</c:v>
                </c:pt>
                <c:pt idx="36">
                  <c:v>6288</c:v>
                </c:pt>
                <c:pt idx="37">
                  <c:v>5894</c:v>
                </c:pt>
                <c:pt idx="38">
                  <c:v>6571</c:v>
                </c:pt>
                <c:pt idx="39">
                  <c:v>5797</c:v>
                </c:pt>
                <c:pt idx="40">
                  <c:v>728</c:v>
                </c:pt>
                <c:pt idx="41">
                  <c:v>696</c:v>
                </c:pt>
                <c:pt idx="42">
                  <c:v>4893</c:v>
                </c:pt>
                <c:pt idx="43">
                  <c:v>4357</c:v>
                </c:pt>
                <c:pt idx="44">
                  <c:v>4252</c:v>
                </c:pt>
                <c:pt idx="45">
                  <c:v>4570</c:v>
                </c:pt>
                <c:pt idx="46">
                  <c:v>4236</c:v>
                </c:pt>
                <c:pt idx="47">
                  <c:v>853</c:v>
                </c:pt>
                <c:pt idx="48">
                  <c:v>372</c:v>
                </c:pt>
                <c:pt idx="49">
                  <c:v>3560</c:v>
                </c:pt>
                <c:pt idx="50">
                  <c:v>2961</c:v>
                </c:pt>
                <c:pt idx="51">
                  <c:v>2753</c:v>
                </c:pt>
                <c:pt idx="52">
                  <c:v>3008</c:v>
                </c:pt>
                <c:pt idx="53">
                  <c:v>3231</c:v>
                </c:pt>
                <c:pt idx="54">
                  <c:v>492</c:v>
                </c:pt>
                <c:pt idx="55">
                  <c:v>212</c:v>
                </c:pt>
                <c:pt idx="56">
                  <c:v>2417</c:v>
                </c:pt>
                <c:pt idx="57">
                  <c:v>3242</c:v>
                </c:pt>
                <c:pt idx="58">
                  <c:v>3164</c:v>
                </c:pt>
                <c:pt idx="59">
                  <c:v>3865</c:v>
                </c:pt>
                <c:pt idx="60">
                  <c:v>3468</c:v>
                </c:pt>
                <c:pt idx="61">
                  <c:v>311</c:v>
                </c:pt>
                <c:pt idx="62">
                  <c:v>240</c:v>
                </c:pt>
                <c:pt idx="63">
                  <c:v>2884</c:v>
                </c:pt>
                <c:pt idx="64">
                  <c:v>3267</c:v>
                </c:pt>
                <c:pt idx="65">
                  <c:v>3307</c:v>
                </c:pt>
                <c:pt idx="66">
                  <c:v>2928</c:v>
                </c:pt>
                <c:pt idx="67">
                  <c:v>3588</c:v>
                </c:pt>
                <c:pt idx="68">
                  <c:v>684</c:v>
                </c:pt>
                <c:pt idx="69">
                  <c:v>524</c:v>
                </c:pt>
                <c:pt idx="70">
                  <c:v>2640</c:v>
                </c:pt>
                <c:pt idx="71">
                  <c:v>2922</c:v>
                </c:pt>
                <c:pt idx="72">
                  <c:v>3244</c:v>
                </c:pt>
                <c:pt idx="73">
                  <c:v>4160</c:v>
                </c:pt>
                <c:pt idx="74">
                  <c:v>3951</c:v>
                </c:pt>
                <c:pt idx="75">
                  <c:v>775</c:v>
                </c:pt>
                <c:pt idx="76">
                  <c:v>784</c:v>
                </c:pt>
                <c:pt idx="77">
                  <c:v>2900</c:v>
                </c:pt>
                <c:pt idx="78">
                  <c:v>3686</c:v>
                </c:pt>
                <c:pt idx="79">
                  <c:v>3729</c:v>
                </c:pt>
                <c:pt idx="80">
                  <c:v>3719</c:v>
                </c:pt>
                <c:pt idx="81">
                  <c:v>4383</c:v>
                </c:pt>
                <c:pt idx="82">
                  <c:v>1033</c:v>
                </c:pt>
                <c:pt idx="83">
                  <c:v>652</c:v>
                </c:pt>
                <c:pt idx="84">
                  <c:v>2924</c:v>
                </c:pt>
                <c:pt idx="85">
                  <c:v>2983</c:v>
                </c:pt>
                <c:pt idx="86">
                  <c:v>2960</c:v>
                </c:pt>
                <c:pt idx="87">
                  <c:v>3269</c:v>
                </c:pt>
                <c:pt idx="88">
                  <c:v>3802</c:v>
                </c:pt>
                <c:pt idx="89">
                  <c:v>971</c:v>
                </c:pt>
                <c:pt idx="90">
                  <c:v>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89-4C9C-B7C5-E0F5167E1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8959608546047486"/>
          <c:y val="2.8124998269869694E-2"/>
          <c:w val="0.38214875508689805"/>
          <c:h val="5.0352236075772883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93049539712554163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Muži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Sheet1!$C$2:$CO$2</c:f>
              <c:numCache>
                <c:formatCode>General</c:formatCode>
                <c:ptCount val="91"/>
                <c:pt idx="0">
                  <c:v>128</c:v>
                </c:pt>
                <c:pt idx="1">
                  <c:v>200</c:v>
                </c:pt>
                <c:pt idx="2">
                  <c:v>211</c:v>
                </c:pt>
                <c:pt idx="3">
                  <c:v>127</c:v>
                </c:pt>
                <c:pt idx="4">
                  <c:v>8</c:v>
                </c:pt>
                <c:pt idx="5">
                  <c:v>23</c:v>
                </c:pt>
                <c:pt idx="6">
                  <c:v>18</c:v>
                </c:pt>
                <c:pt idx="7">
                  <c:v>111</c:v>
                </c:pt>
                <c:pt idx="8">
                  <c:v>158</c:v>
                </c:pt>
                <c:pt idx="9">
                  <c:v>251</c:v>
                </c:pt>
                <c:pt idx="10">
                  <c:v>550</c:v>
                </c:pt>
                <c:pt idx="11">
                  <c:v>867</c:v>
                </c:pt>
                <c:pt idx="12">
                  <c:v>288</c:v>
                </c:pt>
                <c:pt idx="13">
                  <c:v>251</c:v>
                </c:pt>
                <c:pt idx="14">
                  <c:v>1021</c:v>
                </c:pt>
                <c:pt idx="15">
                  <c:v>1992</c:v>
                </c:pt>
                <c:pt idx="16">
                  <c:v>2417</c:v>
                </c:pt>
                <c:pt idx="17">
                  <c:v>2719</c:v>
                </c:pt>
                <c:pt idx="18">
                  <c:v>2623</c:v>
                </c:pt>
                <c:pt idx="19">
                  <c:v>805</c:v>
                </c:pt>
                <c:pt idx="20">
                  <c:v>720</c:v>
                </c:pt>
                <c:pt idx="21">
                  <c:v>2710</c:v>
                </c:pt>
                <c:pt idx="22">
                  <c:v>3005</c:v>
                </c:pt>
                <c:pt idx="23">
                  <c:v>3216</c:v>
                </c:pt>
                <c:pt idx="24">
                  <c:v>4061</c:v>
                </c:pt>
                <c:pt idx="25">
                  <c:v>4076</c:v>
                </c:pt>
                <c:pt idx="26">
                  <c:v>943</c:v>
                </c:pt>
                <c:pt idx="27">
                  <c:v>688</c:v>
                </c:pt>
                <c:pt idx="28">
                  <c:v>2678</c:v>
                </c:pt>
                <c:pt idx="29">
                  <c:v>2927</c:v>
                </c:pt>
                <c:pt idx="30">
                  <c:v>2579</c:v>
                </c:pt>
                <c:pt idx="31">
                  <c:v>2228</c:v>
                </c:pt>
                <c:pt idx="32">
                  <c:v>2262</c:v>
                </c:pt>
                <c:pt idx="33">
                  <c:v>394</c:v>
                </c:pt>
                <c:pt idx="34">
                  <c:v>427</c:v>
                </c:pt>
                <c:pt idx="35">
                  <c:v>1805</c:v>
                </c:pt>
                <c:pt idx="36">
                  <c:v>2450</c:v>
                </c:pt>
                <c:pt idx="37">
                  <c:v>3188</c:v>
                </c:pt>
                <c:pt idx="38">
                  <c:v>3596</c:v>
                </c:pt>
                <c:pt idx="39">
                  <c:v>3183</c:v>
                </c:pt>
                <c:pt idx="40">
                  <c:v>873</c:v>
                </c:pt>
                <c:pt idx="41">
                  <c:v>862</c:v>
                </c:pt>
                <c:pt idx="42">
                  <c:v>3360</c:v>
                </c:pt>
                <c:pt idx="43">
                  <c:v>4222</c:v>
                </c:pt>
                <c:pt idx="44">
                  <c:v>4577</c:v>
                </c:pt>
                <c:pt idx="45">
                  <c:v>5948</c:v>
                </c:pt>
                <c:pt idx="46">
                  <c:v>5616</c:v>
                </c:pt>
                <c:pt idx="47">
                  <c:v>1173</c:v>
                </c:pt>
                <c:pt idx="48">
                  <c:v>673</c:v>
                </c:pt>
                <c:pt idx="49">
                  <c:v>3995</c:v>
                </c:pt>
                <c:pt idx="50">
                  <c:v>4754</c:v>
                </c:pt>
                <c:pt idx="51">
                  <c:v>5254</c:v>
                </c:pt>
                <c:pt idx="52">
                  <c:v>6094</c:v>
                </c:pt>
                <c:pt idx="53">
                  <c:v>5391</c:v>
                </c:pt>
                <c:pt idx="54">
                  <c:v>929</c:v>
                </c:pt>
                <c:pt idx="55">
                  <c:v>663</c:v>
                </c:pt>
                <c:pt idx="56">
                  <c:v>5052</c:v>
                </c:pt>
                <c:pt idx="57">
                  <c:v>5850</c:v>
                </c:pt>
                <c:pt idx="58">
                  <c:v>6056</c:v>
                </c:pt>
                <c:pt idx="59">
                  <c:v>7112</c:v>
                </c:pt>
                <c:pt idx="60">
                  <c:v>6477</c:v>
                </c:pt>
                <c:pt idx="61">
                  <c:v>1164</c:v>
                </c:pt>
                <c:pt idx="62">
                  <c:v>919</c:v>
                </c:pt>
                <c:pt idx="63">
                  <c:v>6988</c:v>
                </c:pt>
                <c:pt idx="64">
                  <c:v>8799</c:v>
                </c:pt>
                <c:pt idx="65">
                  <c:v>10659</c:v>
                </c:pt>
                <c:pt idx="66">
                  <c:v>11838</c:v>
                </c:pt>
                <c:pt idx="67">
                  <c:v>10558</c:v>
                </c:pt>
                <c:pt idx="68">
                  <c:v>4394</c:v>
                </c:pt>
                <c:pt idx="69">
                  <c:v>4305</c:v>
                </c:pt>
                <c:pt idx="70">
                  <c:v>11569</c:v>
                </c:pt>
                <c:pt idx="71">
                  <c:v>14502</c:v>
                </c:pt>
                <c:pt idx="72">
                  <c:v>16652</c:v>
                </c:pt>
                <c:pt idx="73">
                  <c:v>18066</c:v>
                </c:pt>
                <c:pt idx="74">
                  <c:v>16111</c:v>
                </c:pt>
                <c:pt idx="75">
                  <c:v>6484</c:v>
                </c:pt>
                <c:pt idx="76">
                  <c:v>4730</c:v>
                </c:pt>
                <c:pt idx="77">
                  <c:v>13187</c:v>
                </c:pt>
                <c:pt idx="78">
                  <c:v>17073</c:v>
                </c:pt>
                <c:pt idx="79">
                  <c:v>17408</c:v>
                </c:pt>
                <c:pt idx="80">
                  <c:v>17997</c:v>
                </c:pt>
                <c:pt idx="81">
                  <c:v>16240</c:v>
                </c:pt>
                <c:pt idx="82">
                  <c:v>6000</c:v>
                </c:pt>
                <c:pt idx="83">
                  <c:v>3117</c:v>
                </c:pt>
                <c:pt idx="84">
                  <c:v>13081</c:v>
                </c:pt>
                <c:pt idx="85">
                  <c:v>14234</c:v>
                </c:pt>
                <c:pt idx="86">
                  <c:v>15503</c:v>
                </c:pt>
                <c:pt idx="87">
                  <c:v>15865</c:v>
                </c:pt>
                <c:pt idx="88">
                  <c:v>14152</c:v>
                </c:pt>
                <c:pt idx="89">
                  <c:v>4638</c:v>
                </c:pt>
                <c:pt idx="90">
                  <c:v>3229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BF-44C2-B4E6-7915A96CF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Ženy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Sheet1!$C$3:$CO$3</c:f>
              <c:numCache>
                <c:formatCode>General</c:formatCode>
                <c:ptCount val="91"/>
                <c:pt idx="0">
                  <c:v>166</c:v>
                </c:pt>
                <c:pt idx="1">
                  <c:v>395</c:v>
                </c:pt>
                <c:pt idx="2">
                  <c:v>363</c:v>
                </c:pt>
                <c:pt idx="3">
                  <c:v>201</c:v>
                </c:pt>
                <c:pt idx="4">
                  <c:v>7</c:v>
                </c:pt>
                <c:pt idx="5">
                  <c:v>42</c:v>
                </c:pt>
                <c:pt idx="6">
                  <c:v>27</c:v>
                </c:pt>
                <c:pt idx="7">
                  <c:v>157</c:v>
                </c:pt>
                <c:pt idx="8">
                  <c:v>160</c:v>
                </c:pt>
                <c:pt idx="9">
                  <c:v>267</c:v>
                </c:pt>
                <c:pt idx="10">
                  <c:v>920</c:v>
                </c:pt>
                <c:pt idx="11">
                  <c:v>1725</c:v>
                </c:pt>
                <c:pt idx="12">
                  <c:v>403</c:v>
                </c:pt>
                <c:pt idx="13">
                  <c:v>307</c:v>
                </c:pt>
                <c:pt idx="14">
                  <c:v>1429</c:v>
                </c:pt>
                <c:pt idx="15">
                  <c:v>2779</c:v>
                </c:pt>
                <c:pt idx="16">
                  <c:v>3546</c:v>
                </c:pt>
                <c:pt idx="17">
                  <c:v>4450</c:v>
                </c:pt>
                <c:pt idx="18">
                  <c:v>4343</c:v>
                </c:pt>
                <c:pt idx="19">
                  <c:v>1468</c:v>
                </c:pt>
                <c:pt idx="20">
                  <c:v>1293</c:v>
                </c:pt>
                <c:pt idx="21">
                  <c:v>4768</c:v>
                </c:pt>
                <c:pt idx="22">
                  <c:v>5622</c:v>
                </c:pt>
                <c:pt idx="23">
                  <c:v>6584</c:v>
                </c:pt>
                <c:pt idx="24">
                  <c:v>7540</c:v>
                </c:pt>
                <c:pt idx="25">
                  <c:v>7444</c:v>
                </c:pt>
                <c:pt idx="26">
                  <c:v>1807</c:v>
                </c:pt>
                <c:pt idx="27">
                  <c:v>1150</c:v>
                </c:pt>
                <c:pt idx="28">
                  <c:v>4958</c:v>
                </c:pt>
                <c:pt idx="29">
                  <c:v>5596</c:v>
                </c:pt>
                <c:pt idx="30">
                  <c:v>4799</c:v>
                </c:pt>
                <c:pt idx="31">
                  <c:v>4066</c:v>
                </c:pt>
                <c:pt idx="32">
                  <c:v>4070</c:v>
                </c:pt>
                <c:pt idx="33">
                  <c:v>645</c:v>
                </c:pt>
                <c:pt idx="34">
                  <c:v>668</c:v>
                </c:pt>
                <c:pt idx="35">
                  <c:v>2812</c:v>
                </c:pt>
                <c:pt idx="36">
                  <c:v>3606</c:v>
                </c:pt>
                <c:pt idx="37">
                  <c:v>4305</c:v>
                </c:pt>
                <c:pt idx="38">
                  <c:v>5585</c:v>
                </c:pt>
                <c:pt idx="39">
                  <c:v>5387</c:v>
                </c:pt>
                <c:pt idx="40">
                  <c:v>1279</c:v>
                </c:pt>
                <c:pt idx="41">
                  <c:v>1510</c:v>
                </c:pt>
                <c:pt idx="42">
                  <c:v>5642</c:v>
                </c:pt>
                <c:pt idx="43">
                  <c:v>7018</c:v>
                </c:pt>
                <c:pt idx="44">
                  <c:v>8504</c:v>
                </c:pt>
                <c:pt idx="45">
                  <c:v>10433</c:v>
                </c:pt>
                <c:pt idx="46">
                  <c:v>10261</c:v>
                </c:pt>
                <c:pt idx="47">
                  <c:v>2190</c:v>
                </c:pt>
                <c:pt idx="48">
                  <c:v>1143</c:v>
                </c:pt>
                <c:pt idx="49">
                  <c:v>7066</c:v>
                </c:pt>
                <c:pt idx="50">
                  <c:v>8919</c:v>
                </c:pt>
                <c:pt idx="51">
                  <c:v>9112</c:v>
                </c:pt>
                <c:pt idx="52">
                  <c:v>10300</c:v>
                </c:pt>
                <c:pt idx="53">
                  <c:v>9392</c:v>
                </c:pt>
                <c:pt idx="54">
                  <c:v>1522</c:v>
                </c:pt>
                <c:pt idx="55">
                  <c:v>1086</c:v>
                </c:pt>
                <c:pt idx="56">
                  <c:v>7844</c:v>
                </c:pt>
                <c:pt idx="57">
                  <c:v>9572</c:v>
                </c:pt>
                <c:pt idx="58">
                  <c:v>9597</c:v>
                </c:pt>
                <c:pt idx="59">
                  <c:v>11310</c:v>
                </c:pt>
                <c:pt idx="60">
                  <c:v>10278</c:v>
                </c:pt>
                <c:pt idx="61">
                  <c:v>1883</c:v>
                </c:pt>
                <c:pt idx="62">
                  <c:v>1631</c:v>
                </c:pt>
                <c:pt idx="63">
                  <c:v>11852</c:v>
                </c:pt>
                <c:pt idx="64">
                  <c:v>17195</c:v>
                </c:pt>
                <c:pt idx="65">
                  <c:v>19611</c:v>
                </c:pt>
                <c:pt idx="66">
                  <c:v>21368</c:v>
                </c:pt>
                <c:pt idx="67">
                  <c:v>18337</c:v>
                </c:pt>
                <c:pt idx="68">
                  <c:v>7390</c:v>
                </c:pt>
                <c:pt idx="69">
                  <c:v>7081</c:v>
                </c:pt>
                <c:pt idx="70">
                  <c:v>18867</c:v>
                </c:pt>
                <c:pt idx="71">
                  <c:v>23593</c:v>
                </c:pt>
                <c:pt idx="72">
                  <c:v>26726</c:v>
                </c:pt>
                <c:pt idx="73">
                  <c:v>28964</c:v>
                </c:pt>
                <c:pt idx="74">
                  <c:v>25295</c:v>
                </c:pt>
                <c:pt idx="75">
                  <c:v>10528</c:v>
                </c:pt>
                <c:pt idx="76">
                  <c:v>7318</c:v>
                </c:pt>
                <c:pt idx="77">
                  <c:v>19409</c:v>
                </c:pt>
                <c:pt idx="78">
                  <c:v>26688</c:v>
                </c:pt>
                <c:pt idx="79">
                  <c:v>25041</c:v>
                </c:pt>
                <c:pt idx="80">
                  <c:v>26450</c:v>
                </c:pt>
                <c:pt idx="81">
                  <c:v>25107</c:v>
                </c:pt>
                <c:pt idx="82">
                  <c:v>9278</c:v>
                </c:pt>
                <c:pt idx="83">
                  <c:v>4839</c:v>
                </c:pt>
                <c:pt idx="84">
                  <c:v>19370</c:v>
                </c:pt>
                <c:pt idx="85">
                  <c:v>20957</c:v>
                </c:pt>
                <c:pt idx="86">
                  <c:v>22360</c:v>
                </c:pt>
                <c:pt idx="87">
                  <c:v>22928</c:v>
                </c:pt>
                <c:pt idx="88">
                  <c:v>21727</c:v>
                </c:pt>
                <c:pt idx="89">
                  <c:v>6974</c:v>
                </c:pt>
                <c:pt idx="90">
                  <c:v>5062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BF-44C2-B4E6-7915A96CF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4717021627987"/>
          <c:y val="4.9218746972271965E-2"/>
          <c:w val="0.48361941282181997"/>
          <c:h val="5.03522360757728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Kraj Vysočina</c:v>
                </c:pt>
                <c:pt idx="3">
                  <c:v>Středočeský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Olomoucký kraj</c:v>
                </c:pt>
                <c:pt idx="7">
                  <c:v>Jihočeský kraj</c:v>
                </c:pt>
                <c:pt idx="8">
                  <c:v>Královéhradecký kraj</c:v>
                </c:pt>
                <c:pt idx="9">
                  <c:v>Liberecký kraj</c:v>
                </c:pt>
                <c:pt idx="10">
                  <c:v>Ústecký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82.250839865621501</c:v>
                </c:pt>
                <c:pt idx="1">
                  <c:v>79.970014992503749</c:v>
                </c:pt>
                <c:pt idx="2">
                  <c:v>79.798761609907118</c:v>
                </c:pt>
                <c:pt idx="3">
                  <c:v>76.911268038071839</c:v>
                </c:pt>
                <c:pt idx="4">
                  <c:v>76.718092566619916</c:v>
                </c:pt>
                <c:pt idx="5">
                  <c:v>76.529501415197046</c:v>
                </c:pt>
                <c:pt idx="6">
                  <c:v>76.402410755679185</c:v>
                </c:pt>
                <c:pt idx="7">
                  <c:v>76.301437778879517</c:v>
                </c:pt>
                <c:pt idx="8">
                  <c:v>76.217616580310874</c:v>
                </c:pt>
                <c:pt idx="9">
                  <c:v>76.09400324149108</c:v>
                </c:pt>
                <c:pt idx="10">
                  <c:v>76.013678553981435</c:v>
                </c:pt>
                <c:pt idx="11">
                  <c:v>74.833456698741671</c:v>
                </c:pt>
                <c:pt idx="12">
                  <c:v>74.068767908309454</c:v>
                </c:pt>
                <c:pt idx="13">
                  <c:v>73.480293921175686</c:v>
                </c:pt>
                <c:pt idx="14">
                  <c:v>70.757933385785464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Plzeňský kraj</c:v>
                </c:pt>
                <c:pt idx="6">
                  <c:v>Jihomoravský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Olomoucký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68.907563025210081</c:v>
                </c:pt>
                <c:pt idx="1">
                  <c:v>68.369069728178289</c:v>
                </c:pt>
                <c:pt idx="2">
                  <c:v>66.611203549639484</c:v>
                </c:pt>
                <c:pt idx="3">
                  <c:v>66.174466151749201</c:v>
                </c:pt>
                <c:pt idx="4">
                  <c:v>66.095645967166305</c:v>
                </c:pt>
                <c:pt idx="5">
                  <c:v>64.009111617312072</c:v>
                </c:pt>
                <c:pt idx="6">
                  <c:v>63.33964049195837</c:v>
                </c:pt>
                <c:pt idx="7">
                  <c:v>62.456140350877199</c:v>
                </c:pt>
                <c:pt idx="8">
                  <c:v>62.253580518365695</c:v>
                </c:pt>
                <c:pt idx="9">
                  <c:v>61.307831481002836</c:v>
                </c:pt>
                <c:pt idx="10">
                  <c:v>58.943533697632056</c:v>
                </c:pt>
                <c:pt idx="11">
                  <c:v>56.092285508291276</c:v>
                </c:pt>
                <c:pt idx="12">
                  <c:v>55.208333333333336</c:v>
                </c:pt>
                <c:pt idx="13">
                  <c:v>55.000000000000007</c:v>
                </c:pt>
                <c:pt idx="14">
                  <c:v>53.694400196054403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Sheet1!$C$2:$CO$2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632</c:v>
                </c:pt>
                <c:pt idx="21">
                  <c:v>1801</c:v>
                </c:pt>
                <c:pt idx="22">
                  <c:v>2698</c:v>
                </c:pt>
                <c:pt idx="23">
                  <c:v>2616</c:v>
                </c:pt>
                <c:pt idx="24">
                  <c:v>1720</c:v>
                </c:pt>
                <c:pt idx="25">
                  <c:v>1036</c:v>
                </c:pt>
                <c:pt idx="26">
                  <c:v>865</c:v>
                </c:pt>
                <c:pt idx="27">
                  <c:v>861</c:v>
                </c:pt>
                <c:pt idx="28">
                  <c:v>2939</c:v>
                </c:pt>
                <c:pt idx="29">
                  <c:v>3952</c:v>
                </c:pt>
                <c:pt idx="30">
                  <c:v>4478</c:v>
                </c:pt>
                <c:pt idx="31">
                  <c:v>6076</c:v>
                </c:pt>
                <c:pt idx="32">
                  <c:v>7780</c:v>
                </c:pt>
                <c:pt idx="33">
                  <c:v>1079</c:v>
                </c:pt>
                <c:pt idx="34">
                  <c:v>1137</c:v>
                </c:pt>
                <c:pt idx="35">
                  <c:v>7855</c:v>
                </c:pt>
                <c:pt idx="36">
                  <c:v>10145</c:v>
                </c:pt>
                <c:pt idx="37">
                  <c:v>10932</c:v>
                </c:pt>
                <c:pt idx="38">
                  <c:v>12884</c:v>
                </c:pt>
                <c:pt idx="39">
                  <c:v>10581</c:v>
                </c:pt>
                <c:pt idx="40">
                  <c:v>2326</c:v>
                </c:pt>
                <c:pt idx="41">
                  <c:v>2465</c:v>
                </c:pt>
                <c:pt idx="42">
                  <c:v>11314</c:v>
                </c:pt>
                <c:pt idx="43">
                  <c:v>11834</c:v>
                </c:pt>
                <c:pt idx="44">
                  <c:v>13070</c:v>
                </c:pt>
                <c:pt idx="45">
                  <c:v>15947</c:v>
                </c:pt>
                <c:pt idx="46">
                  <c:v>14592</c:v>
                </c:pt>
                <c:pt idx="47">
                  <c:v>2951</c:v>
                </c:pt>
                <c:pt idx="48">
                  <c:v>1366</c:v>
                </c:pt>
                <c:pt idx="49">
                  <c:v>9286</c:v>
                </c:pt>
                <c:pt idx="50">
                  <c:v>8905</c:v>
                </c:pt>
                <c:pt idx="51">
                  <c:v>8207</c:v>
                </c:pt>
                <c:pt idx="52">
                  <c:v>7944</c:v>
                </c:pt>
                <c:pt idx="53">
                  <c:v>7204</c:v>
                </c:pt>
                <c:pt idx="54">
                  <c:v>1162</c:v>
                </c:pt>
                <c:pt idx="55">
                  <c:v>1000</c:v>
                </c:pt>
                <c:pt idx="56">
                  <c:v>5969</c:v>
                </c:pt>
                <c:pt idx="57">
                  <c:v>6884</c:v>
                </c:pt>
                <c:pt idx="58">
                  <c:v>5968</c:v>
                </c:pt>
                <c:pt idx="59">
                  <c:v>5492</c:v>
                </c:pt>
                <c:pt idx="60">
                  <c:v>5249</c:v>
                </c:pt>
                <c:pt idx="61">
                  <c:v>546</c:v>
                </c:pt>
                <c:pt idx="62">
                  <c:v>539</c:v>
                </c:pt>
                <c:pt idx="63">
                  <c:v>3416</c:v>
                </c:pt>
                <c:pt idx="64">
                  <c:v>3507</c:v>
                </c:pt>
                <c:pt idx="65">
                  <c:v>4453</c:v>
                </c:pt>
                <c:pt idx="66">
                  <c:v>4567</c:v>
                </c:pt>
                <c:pt idx="67">
                  <c:v>5319</c:v>
                </c:pt>
                <c:pt idx="68">
                  <c:v>832</c:v>
                </c:pt>
                <c:pt idx="69">
                  <c:v>821</c:v>
                </c:pt>
                <c:pt idx="70">
                  <c:v>4703</c:v>
                </c:pt>
                <c:pt idx="71">
                  <c:v>6299</c:v>
                </c:pt>
                <c:pt idx="72">
                  <c:v>6867</c:v>
                </c:pt>
                <c:pt idx="73">
                  <c:v>8232</c:v>
                </c:pt>
                <c:pt idx="74">
                  <c:v>8320</c:v>
                </c:pt>
                <c:pt idx="75">
                  <c:v>1264</c:v>
                </c:pt>
                <c:pt idx="76">
                  <c:v>1111</c:v>
                </c:pt>
                <c:pt idx="77">
                  <c:v>8684</c:v>
                </c:pt>
                <c:pt idx="78">
                  <c:v>10375</c:v>
                </c:pt>
                <c:pt idx="79">
                  <c:v>10406</c:v>
                </c:pt>
                <c:pt idx="80">
                  <c:v>12298</c:v>
                </c:pt>
                <c:pt idx="81">
                  <c:v>13381</c:v>
                </c:pt>
                <c:pt idx="82">
                  <c:v>1992</c:v>
                </c:pt>
                <c:pt idx="83">
                  <c:v>1518</c:v>
                </c:pt>
                <c:pt idx="84">
                  <c:v>12295</c:v>
                </c:pt>
                <c:pt idx="85">
                  <c:v>13183</c:v>
                </c:pt>
                <c:pt idx="86">
                  <c:v>15485</c:v>
                </c:pt>
                <c:pt idx="87">
                  <c:v>17552</c:v>
                </c:pt>
                <c:pt idx="88">
                  <c:v>17010</c:v>
                </c:pt>
                <c:pt idx="89">
                  <c:v>4729</c:v>
                </c:pt>
                <c:pt idx="90">
                  <c:v>4039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F0-447C-A9A4-7CAF54247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81243309387165319"/>
          <c:h val="0.84730799731425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Sheet1!$C$2:$CO$2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632</c:v>
                </c:pt>
                <c:pt idx="21">
                  <c:v>2433</c:v>
                </c:pt>
                <c:pt idx="22">
                  <c:v>5131</c:v>
                </c:pt>
                <c:pt idx="23">
                  <c:v>7747</c:v>
                </c:pt>
                <c:pt idx="24">
                  <c:v>9467</c:v>
                </c:pt>
                <c:pt idx="25">
                  <c:v>10503</c:v>
                </c:pt>
                <c:pt idx="26">
                  <c:v>11368</c:v>
                </c:pt>
                <c:pt idx="27">
                  <c:v>12229</c:v>
                </c:pt>
                <c:pt idx="28">
                  <c:v>15168</c:v>
                </c:pt>
                <c:pt idx="29">
                  <c:v>19120</c:v>
                </c:pt>
                <c:pt idx="30">
                  <c:v>23598</c:v>
                </c:pt>
                <c:pt idx="31">
                  <c:v>29674</c:v>
                </c:pt>
                <c:pt idx="32">
                  <c:v>37454</c:v>
                </c:pt>
                <c:pt idx="33">
                  <c:v>38533</c:v>
                </c:pt>
                <c:pt idx="34">
                  <c:v>39670</c:v>
                </c:pt>
                <c:pt idx="35">
                  <c:v>47525</c:v>
                </c:pt>
                <c:pt idx="36">
                  <c:v>57670</c:v>
                </c:pt>
                <c:pt idx="37">
                  <c:v>68602</c:v>
                </c:pt>
                <c:pt idx="38">
                  <c:v>81486</c:v>
                </c:pt>
                <c:pt idx="39">
                  <c:v>92067</c:v>
                </c:pt>
                <c:pt idx="40">
                  <c:v>94393</c:v>
                </c:pt>
                <c:pt idx="41">
                  <c:v>96858</c:v>
                </c:pt>
                <c:pt idx="42">
                  <c:v>108172</c:v>
                </c:pt>
                <c:pt idx="43">
                  <c:v>120006</c:v>
                </c:pt>
                <c:pt idx="44">
                  <c:v>133076</c:v>
                </c:pt>
                <c:pt idx="45">
                  <c:v>149023</c:v>
                </c:pt>
                <c:pt idx="46">
                  <c:v>163615</c:v>
                </c:pt>
                <c:pt idx="47">
                  <c:v>166566</c:v>
                </c:pt>
                <c:pt idx="48">
                  <c:v>167932</c:v>
                </c:pt>
                <c:pt idx="49">
                  <c:v>177218</c:v>
                </c:pt>
                <c:pt idx="50" formatCode="#,##0">
                  <c:v>186123</c:v>
                </c:pt>
                <c:pt idx="51" formatCode="#,##0">
                  <c:v>194330</c:v>
                </c:pt>
                <c:pt idx="52" formatCode="#,##0">
                  <c:v>202274</c:v>
                </c:pt>
                <c:pt idx="53" formatCode="#,##0">
                  <c:v>209478</c:v>
                </c:pt>
                <c:pt idx="54" formatCode="#,##0">
                  <c:v>210640</c:v>
                </c:pt>
                <c:pt idx="55" formatCode="#,##0">
                  <c:v>211640</c:v>
                </c:pt>
                <c:pt idx="56" formatCode="#,##0">
                  <c:v>217609</c:v>
                </c:pt>
                <c:pt idx="57" formatCode="#,##0">
                  <c:v>224493</c:v>
                </c:pt>
                <c:pt idx="58" formatCode="#,##0">
                  <c:v>230461</c:v>
                </c:pt>
                <c:pt idx="59" formatCode="#,##0">
                  <c:v>235953</c:v>
                </c:pt>
                <c:pt idx="60" formatCode="#,##0">
                  <c:v>241202</c:v>
                </c:pt>
                <c:pt idx="61" formatCode="#,##0">
                  <c:v>241748</c:v>
                </c:pt>
                <c:pt idx="62" formatCode="#,##0">
                  <c:v>242287</c:v>
                </c:pt>
                <c:pt idx="63" formatCode="#,##0">
                  <c:v>245703</c:v>
                </c:pt>
                <c:pt idx="64" formatCode="#,##0">
                  <c:v>249210</c:v>
                </c:pt>
                <c:pt idx="65" formatCode="#,##0">
                  <c:v>253663</c:v>
                </c:pt>
                <c:pt idx="66" formatCode="#,##0">
                  <c:v>258230</c:v>
                </c:pt>
                <c:pt idx="67" formatCode="#,##0">
                  <c:v>263549</c:v>
                </c:pt>
                <c:pt idx="68" formatCode="#,##0">
                  <c:v>264381</c:v>
                </c:pt>
                <c:pt idx="69" formatCode="#,##0">
                  <c:v>265202</c:v>
                </c:pt>
                <c:pt idx="70" formatCode="#,##0">
                  <c:v>269905</c:v>
                </c:pt>
                <c:pt idx="71" formatCode="#,##0">
                  <c:v>276204</c:v>
                </c:pt>
                <c:pt idx="72" formatCode="#,##0">
                  <c:v>283071</c:v>
                </c:pt>
                <c:pt idx="73" formatCode="#,##0">
                  <c:v>291303</c:v>
                </c:pt>
                <c:pt idx="74" formatCode="#,##0">
                  <c:v>299623</c:v>
                </c:pt>
                <c:pt idx="75" formatCode="#,##0">
                  <c:v>300887</c:v>
                </c:pt>
                <c:pt idx="76" formatCode="#,##0">
                  <c:v>301998</c:v>
                </c:pt>
                <c:pt idx="77" formatCode="#,##0">
                  <c:v>310682</c:v>
                </c:pt>
                <c:pt idx="78" formatCode="#,##0">
                  <c:v>321057</c:v>
                </c:pt>
                <c:pt idx="79" formatCode="#,##0">
                  <c:v>331463</c:v>
                </c:pt>
                <c:pt idx="80" formatCode="#,##0">
                  <c:v>343761</c:v>
                </c:pt>
                <c:pt idx="81" formatCode="#,##0">
                  <c:v>357142</c:v>
                </c:pt>
                <c:pt idx="82" formatCode="#,##0">
                  <c:v>359134</c:v>
                </c:pt>
                <c:pt idx="83" formatCode="#,##0">
                  <c:v>360652</c:v>
                </c:pt>
                <c:pt idx="84" formatCode="#,##0">
                  <c:v>372947</c:v>
                </c:pt>
                <c:pt idx="85" formatCode="#,##0">
                  <c:v>386130</c:v>
                </c:pt>
                <c:pt idx="86" formatCode="#,##0">
                  <c:v>401615</c:v>
                </c:pt>
                <c:pt idx="87" formatCode="#,##0">
                  <c:v>419167</c:v>
                </c:pt>
                <c:pt idx="88" formatCode="#,##0">
                  <c:v>436177</c:v>
                </c:pt>
                <c:pt idx="89" formatCode="#,##0">
                  <c:v>440906</c:v>
                </c:pt>
                <c:pt idx="90" formatCode="#,##0">
                  <c:v>444945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E-4C54-9ECD-9E2F8A4A2D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Sheet1!$C$3:$CO$3</c:f>
              <c:numCache>
                <c:formatCode>General</c:formatCode>
                <c:ptCount val="91"/>
                <c:pt idx="0">
                  <c:v>3541</c:v>
                </c:pt>
                <c:pt idx="1">
                  <c:v>6982</c:v>
                </c:pt>
                <c:pt idx="2">
                  <c:v>10441</c:v>
                </c:pt>
                <c:pt idx="3">
                  <c:v>11747</c:v>
                </c:pt>
                <c:pt idx="4">
                  <c:v>12007</c:v>
                </c:pt>
                <c:pt idx="5">
                  <c:v>13257</c:v>
                </c:pt>
                <c:pt idx="6">
                  <c:v>14170</c:v>
                </c:pt>
                <c:pt idx="7">
                  <c:v>17731</c:v>
                </c:pt>
                <c:pt idx="8">
                  <c:v>22225</c:v>
                </c:pt>
                <c:pt idx="9">
                  <c:v>28033</c:v>
                </c:pt>
                <c:pt idx="10">
                  <c:v>35983</c:v>
                </c:pt>
                <c:pt idx="11">
                  <c:v>45906</c:v>
                </c:pt>
                <c:pt idx="12">
                  <c:v>47913</c:v>
                </c:pt>
                <c:pt idx="13">
                  <c:v>49633</c:v>
                </c:pt>
                <c:pt idx="14">
                  <c:v>59408</c:v>
                </c:pt>
                <c:pt idx="15">
                  <c:v>72752</c:v>
                </c:pt>
                <c:pt idx="16">
                  <c:v>86218</c:v>
                </c:pt>
                <c:pt idx="17">
                  <c:v>101377</c:v>
                </c:pt>
                <c:pt idx="18">
                  <c:v>115286</c:v>
                </c:pt>
                <c:pt idx="19">
                  <c:v>118657</c:v>
                </c:pt>
                <c:pt idx="20">
                  <c:v>121250</c:v>
                </c:pt>
                <c:pt idx="21">
                  <c:v>133702</c:v>
                </c:pt>
                <c:pt idx="22">
                  <c:v>146127</c:v>
                </c:pt>
                <c:pt idx="23">
                  <c:v>159659</c:v>
                </c:pt>
                <c:pt idx="24">
                  <c:v>175132</c:v>
                </c:pt>
                <c:pt idx="25">
                  <c:v>189851</c:v>
                </c:pt>
                <c:pt idx="26">
                  <c:v>193115</c:v>
                </c:pt>
                <c:pt idx="27">
                  <c:v>195352</c:v>
                </c:pt>
                <c:pt idx="28">
                  <c:v>204949</c:v>
                </c:pt>
                <c:pt idx="29">
                  <c:v>215433</c:v>
                </c:pt>
                <c:pt idx="30">
                  <c:v>224389</c:v>
                </c:pt>
                <c:pt idx="31">
                  <c:v>231416</c:v>
                </c:pt>
                <c:pt idx="32">
                  <c:v>237589</c:v>
                </c:pt>
                <c:pt idx="33">
                  <c:v>238304</c:v>
                </c:pt>
                <c:pt idx="34">
                  <c:v>239004</c:v>
                </c:pt>
                <c:pt idx="35">
                  <c:v>242829</c:v>
                </c:pt>
                <c:pt idx="36">
                  <c:v>246941</c:v>
                </c:pt>
                <c:pt idx="37">
                  <c:v>251320</c:v>
                </c:pt>
                <c:pt idx="38">
                  <c:v>256180</c:v>
                </c:pt>
                <c:pt idx="39">
                  <c:v>261589</c:v>
                </c:pt>
                <c:pt idx="40">
                  <c:v>262423</c:v>
                </c:pt>
                <c:pt idx="41">
                  <c:v>263266</c:v>
                </c:pt>
                <c:pt idx="42">
                  <c:v>267268</c:v>
                </c:pt>
                <c:pt idx="43">
                  <c:v>272295</c:v>
                </c:pt>
                <c:pt idx="44">
                  <c:v>277796</c:v>
                </c:pt>
                <c:pt idx="45">
                  <c:v>284023</c:v>
                </c:pt>
                <c:pt idx="46">
                  <c:v>290707</c:v>
                </c:pt>
                <c:pt idx="47">
                  <c:v>292276</c:v>
                </c:pt>
                <c:pt idx="48">
                  <c:v>293255</c:v>
                </c:pt>
                <c:pt idx="49">
                  <c:v>299566</c:v>
                </c:pt>
                <c:pt idx="50" formatCode="#,##0">
                  <c:v>308145</c:v>
                </c:pt>
                <c:pt idx="51" formatCode="#,##0">
                  <c:v>317753</c:v>
                </c:pt>
                <c:pt idx="52" formatCode="#,##0">
                  <c:v>329958</c:v>
                </c:pt>
                <c:pt idx="53" formatCode="#,##0">
                  <c:v>341654</c:v>
                </c:pt>
                <c:pt idx="54" formatCode="#,##0">
                  <c:v>343555</c:v>
                </c:pt>
                <c:pt idx="55" formatCode="#,##0">
                  <c:v>344573</c:v>
                </c:pt>
                <c:pt idx="56" formatCode="#,##0">
                  <c:v>354597</c:v>
                </c:pt>
                <c:pt idx="57" formatCode="#,##0">
                  <c:v>367331</c:v>
                </c:pt>
                <c:pt idx="58" formatCode="#,##0">
                  <c:v>381058</c:v>
                </c:pt>
                <c:pt idx="59" formatCode="#,##0">
                  <c:v>398876</c:v>
                </c:pt>
                <c:pt idx="60" formatCode="#,##0">
                  <c:v>414842</c:v>
                </c:pt>
                <c:pt idx="61" formatCode="#,##0">
                  <c:v>417764</c:v>
                </c:pt>
                <c:pt idx="62" formatCode="#,##0">
                  <c:v>420086</c:v>
                </c:pt>
                <c:pt idx="63" formatCode="#,##0">
                  <c:v>439161</c:v>
                </c:pt>
                <c:pt idx="64" formatCode="#,##0">
                  <c:v>465792</c:v>
                </c:pt>
                <c:pt idx="65" formatCode="#,##0">
                  <c:v>495833</c:v>
                </c:pt>
                <c:pt idx="66" formatCode="#,##0">
                  <c:v>528123</c:v>
                </c:pt>
                <c:pt idx="67" formatCode="#,##0">
                  <c:v>556151</c:v>
                </c:pt>
                <c:pt idx="68" formatCode="#,##0">
                  <c:v>567961</c:v>
                </c:pt>
                <c:pt idx="69" formatCode="#,##0">
                  <c:v>579249</c:v>
                </c:pt>
                <c:pt idx="70" formatCode="#,##0">
                  <c:v>608275</c:v>
                </c:pt>
                <c:pt idx="71" formatCode="#,##0">
                  <c:v>643676</c:v>
                </c:pt>
                <c:pt idx="72" formatCode="#,##0">
                  <c:v>684221</c:v>
                </c:pt>
                <c:pt idx="73" formatCode="#,##0">
                  <c:v>728127</c:v>
                </c:pt>
                <c:pt idx="74" formatCode="#,##0">
                  <c:v>766181</c:v>
                </c:pt>
                <c:pt idx="75" formatCode="#,##0">
                  <c:v>782897</c:v>
                </c:pt>
                <c:pt idx="76" formatCode="#,##0">
                  <c:v>794811</c:v>
                </c:pt>
                <c:pt idx="77" formatCode="#,##0">
                  <c:v>822411</c:v>
                </c:pt>
                <c:pt idx="78" formatCode="#,##0">
                  <c:v>860412</c:v>
                </c:pt>
                <c:pt idx="79" formatCode="#,##0">
                  <c:v>897141</c:v>
                </c:pt>
                <c:pt idx="80" formatCode="#,##0">
                  <c:v>933987</c:v>
                </c:pt>
                <c:pt idx="81" formatCode="#,##0">
                  <c:v>967548</c:v>
                </c:pt>
                <c:pt idx="82" formatCode="#,##0">
                  <c:v>982157</c:v>
                </c:pt>
                <c:pt idx="83" formatCode="#,##0">
                  <c:v>989396</c:v>
                </c:pt>
                <c:pt idx="84" formatCode="#,##0">
                  <c:v>1013233</c:v>
                </c:pt>
                <c:pt idx="85" formatCode="#,##0">
                  <c:v>1039093</c:v>
                </c:pt>
                <c:pt idx="86" formatCode="#,##0">
                  <c:v>1065259</c:v>
                </c:pt>
                <c:pt idx="87" formatCode="#,##0">
                  <c:v>1090615</c:v>
                </c:pt>
                <c:pt idx="88" formatCode="#,##0">
                  <c:v>1114206</c:v>
                </c:pt>
                <c:pt idx="89" formatCode="#,##0">
                  <c:v>1122353</c:v>
                </c:pt>
                <c:pt idx="90" formatCode="#,##0">
                  <c:v>1127236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E-4C54-9ECD-9E2F8A4A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26195977639026"/>
          <c:y val="9.0462389009884403E-2"/>
          <c:w val="9.7848882852041436E-2"/>
          <c:h val="8.366903704165419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Sheet1!$B$1:$CO$1</c:f>
              <c:strCache>
                <c:ptCount val="9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</c:strCache>
            </c:strRef>
          </c:cat>
          <c:val>
            <c:numRef>
              <c:f>Sheet1!$B$2:$CO$2</c:f>
              <c:numCache>
                <c:formatCode>General</c:formatCode>
                <c:ptCount val="9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632</c:v>
                </c:pt>
                <c:pt idx="22">
                  <c:v>2433</c:v>
                </c:pt>
                <c:pt idx="23">
                  <c:v>5131</c:v>
                </c:pt>
                <c:pt idx="24">
                  <c:v>7747</c:v>
                </c:pt>
                <c:pt idx="25">
                  <c:v>9467</c:v>
                </c:pt>
                <c:pt idx="26">
                  <c:v>10503</c:v>
                </c:pt>
                <c:pt idx="27">
                  <c:v>11368</c:v>
                </c:pt>
                <c:pt idx="28">
                  <c:v>12229</c:v>
                </c:pt>
                <c:pt idx="29">
                  <c:v>15168</c:v>
                </c:pt>
                <c:pt idx="30">
                  <c:v>19120</c:v>
                </c:pt>
                <c:pt idx="31">
                  <c:v>23598</c:v>
                </c:pt>
                <c:pt idx="32">
                  <c:v>29674</c:v>
                </c:pt>
                <c:pt idx="33">
                  <c:v>37454</c:v>
                </c:pt>
                <c:pt idx="34">
                  <c:v>38533</c:v>
                </c:pt>
                <c:pt idx="35">
                  <c:v>39670</c:v>
                </c:pt>
                <c:pt idx="36">
                  <c:v>47525</c:v>
                </c:pt>
                <c:pt idx="37">
                  <c:v>57670</c:v>
                </c:pt>
                <c:pt idx="38">
                  <c:v>68602</c:v>
                </c:pt>
                <c:pt idx="39">
                  <c:v>81486</c:v>
                </c:pt>
                <c:pt idx="40">
                  <c:v>92067</c:v>
                </c:pt>
                <c:pt idx="41">
                  <c:v>94393</c:v>
                </c:pt>
                <c:pt idx="42">
                  <c:v>96858</c:v>
                </c:pt>
                <c:pt idx="43">
                  <c:v>108172</c:v>
                </c:pt>
                <c:pt idx="44">
                  <c:v>120006</c:v>
                </c:pt>
                <c:pt idx="45">
                  <c:v>133076</c:v>
                </c:pt>
                <c:pt idx="46">
                  <c:v>149023</c:v>
                </c:pt>
                <c:pt idx="47">
                  <c:v>163615</c:v>
                </c:pt>
                <c:pt idx="48">
                  <c:v>166566</c:v>
                </c:pt>
                <c:pt idx="49">
                  <c:v>167932</c:v>
                </c:pt>
                <c:pt idx="50" formatCode="#,##0">
                  <c:v>177218</c:v>
                </c:pt>
                <c:pt idx="51" formatCode="#,##0">
                  <c:v>186123</c:v>
                </c:pt>
                <c:pt idx="52" formatCode="#,##0">
                  <c:v>194330</c:v>
                </c:pt>
                <c:pt idx="53" formatCode="#,##0">
                  <c:v>202274</c:v>
                </c:pt>
                <c:pt idx="54" formatCode="#,##0">
                  <c:v>209478</c:v>
                </c:pt>
                <c:pt idx="55" formatCode="#,##0">
                  <c:v>210640</c:v>
                </c:pt>
                <c:pt idx="56" formatCode="#,##0">
                  <c:v>211640</c:v>
                </c:pt>
                <c:pt idx="57" formatCode="#,##0">
                  <c:v>217609</c:v>
                </c:pt>
                <c:pt idx="58" formatCode="#,##0">
                  <c:v>224493</c:v>
                </c:pt>
                <c:pt idx="59" formatCode="#,##0">
                  <c:v>230461</c:v>
                </c:pt>
                <c:pt idx="60" formatCode="#,##0">
                  <c:v>235953</c:v>
                </c:pt>
                <c:pt idx="61" formatCode="#,##0">
                  <c:v>241202</c:v>
                </c:pt>
                <c:pt idx="62" formatCode="#,##0">
                  <c:v>241748</c:v>
                </c:pt>
                <c:pt idx="63" formatCode="#,##0">
                  <c:v>242287</c:v>
                </c:pt>
                <c:pt idx="64" formatCode="#,##0">
                  <c:v>245703</c:v>
                </c:pt>
                <c:pt idx="65" formatCode="#,##0">
                  <c:v>249210</c:v>
                </c:pt>
                <c:pt idx="66" formatCode="#,##0">
                  <c:v>253663</c:v>
                </c:pt>
                <c:pt idx="67" formatCode="#,##0">
                  <c:v>258230</c:v>
                </c:pt>
                <c:pt idx="68" formatCode="#,##0">
                  <c:v>263549</c:v>
                </c:pt>
                <c:pt idx="69" formatCode="#,##0">
                  <c:v>264381</c:v>
                </c:pt>
                <c:pt idx="70" formatCode="#,##0">
                  <c:v>265202</c:v>
                </c:pt>
                <c:pt idx="71" formatCode="#,##0">
                  <c:v>269905</c:v>
                </c:pt>
                <c:pt idx="72" formatCode="#,##0">
                  <c:v>276204</c:v>
                </c:pt>
                <c:pt idx="73" formatCode="#,##0">
                  <c:v>283071</c:v>
                </c:pt>
                <c:pt idx="74" formatCode="#,##0">
                  <c:v>291303</c:v>
                </c:pt>
                <c:pt idx="75" formatCode="#,##0">
                  <c:v>299623</c:v>
                </c:pt>
                <c:pt idx="76" formatCode="#,##0">
                  <c:v>300887</c:v>
                </c:pt>
                <c:pt idx="77" formatCode="#,##0">
                  <c:v>301998</c:v>
                </c:pt>
                <c:pt idx="78" formatCode="#,##0">
                  <c:v>310682</c:v>
                </c:pt>
                <c:pt idx="79" formatCode="#,##0">
                  <c:v>321057</c:v>
                </c:pt>
                <c:pt idx="80" formatCode="#,##0">
                  <c:v>331463</c:v>
                </c:pt>
                <c:pt idx="81" formatCode="#,##0">
                  <c:v>343761</c:v>
                </c:pt>
                <c:pt idx="82" formatCode="#,##0">
                  <c:v>357142</c:v>
                </c:pt>
                <c:pt idx="83" formatCode="#,##0">
                  <c:v>359134</c:v>
                </c:pt>
                <c:pt idx="84" formatCode="#,##0">
                  <c:v>360652</c:v>
                </c:pt>
                <c:pt idx="85" formatCode="#,##0">
                  <c:v>372947</c:v>
                </c:pt>
                <c:pt idx="86" formatCode="#,##0">
                  <c:v>386130</c:v>
                </c:pt>
                <c:pt idx="87" formatCode="#,##0">
                  <c:v>401615</c:v>
                </c:pt>
                <c:pt idx="88" formatCode="#,##0">
                  <c:v>419167</c:v>
                </c:pt>
                <c:pt idx="89" formatCode="#,##0">
                  <c:v>436177</c:v>
                </c:pt>
                <c:pt idx="90" formatCode="#,##0">
                  <c:v>440906</c:v>
                </c:pt>
                <c:pt idx="91" formatCode="#,##0">
                  <c:v>444945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Sheet1!$B$1:$CO$1</c:f>
              <c:strCache>
                <c:ptCount val="9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</c:strCache>
            </c:strRef>
          </c:cat>
          <c:val>
            <c:numRef>
              <c:f>Sheet1!$B$3:$CO$3</c:f>
              <c:numCache>
                <c:formatCode>General</c:formatCode>
                <c:ptCount val="92"/>
                <c:pt idx="0">
                  <c:v>1249</c:v>
                </c:pt>
                <c:pt idx="1">
                  <c:v>3541</c:v>
                </c:pt>
                <c:pt idx="2">
                  <c:v>6982</c:v>
                </c:pt>
                <c:pt idx="3">
                  <c:v>10441</c:v>
                </c:pt>
                <c:pt idx="4">
                  <c:v>11747</c:v>
                </c:pt>
                <c:pt idx="5">
                  <c:v>12007</c:v>
                </c:pt>
                <c:pt idx="6">
                  <c:v>13257</c:v>
                </c:pt>
                <c:pt idx="7">
                  <c:v>14170</c:v>
                </c:pt>
                <c:pt idx="8">
                  <c:v>17731</c:v>
                </c:pt>
                <c:pt idx="9">
                  <c:v>22225</c:v>
                </c:pt>
                <c:pt idx="10">
                  <c:v>28033</c:v>
                </c:pt>
                <c:pt idx="11">
                  <c:v>35983</c:v>
                </c:pt>
                <c:pt idx="12">
                  <c:v>45906</c:v>
                </c:pt>
                <c:pt idx="13">
                  <c:v>47913</c:v>
                </c:pt>
                <c:pt idx="14">
                  <c:v>49633</c:v>
                </c:pt>
                <c:pt idx="15">
                  <c:v>59408</c:v>
                </c:pt>
                <c:pt idx="16">
                  <c:v>72752</c:v>
                </c:pt>
                <c:pt idx="17">
                  <c:v>86218</c:v>
                </c:pt>
                <c:pt idx="18">
                  <c:v>101377</c:v>
                </c:pt>
                <c:pt idx="19">
                  <c:v>115286</c:v>
                </c:pt>
                <c:pt idx="20">
                  <c:v>118657</c:v>
                </c:pt>
                <c:pt idx="21">
                  <c:v>121250</c:v>
                </c:pt>
                <c:pt idx="22">
                  <c:v>133702</c:v>
                </c:pt>
                <c:pt idx="23">
                  <c:v>146127</c:v>
                </c:pt>
                <c:pt idx="24">
                  <c:v>159659</c:v>
                </c:pt>
                <c:pt idx="25">
                  <c:v>175132</c:v>
                </c:pt>
                <c:pt idx="26">
                  <c:v>189851</c:v>
                </c:pt>
                <c:pt idx="27">
                  <c:v>193115</c:v>
                </c:pt>
                <c:pt idx="28">
                  <c:v>195352</c:v>
                </c:pt>
                <c:pt idx="29">
                  <c:v>204949</c:v>
                </c:pt>
                <c:pt idx="30">
                  <c:v>215433</c:v>
                </c:pt>
                <c:pt idx="31">
                  <c:v>224389</c:v>
                </c:pt>
                <c:pt idx="32">
                  <c:v>231416</c:v>
                </c:pt>
                <c:pt idx="33">
                  <c:v>237589</c:v>
                </c:pt>
                <c:pt idx="34">
                  <c:v>238304</c:v>
                </c:pt>
                <c:pt idx="35">
                  <c:v>239004</c:v>
                </c:pt>
                <c:pt idx="36">
                  <c:v>242829</c:v>
                </c:pt>
                <c:pt idx="37">
                  <c:v>246941</c:v>
                </c:pt>
                <c:pt idx="38">
                  <c:v>251320</c:v>
                </c:pt>
                <c:pt idx="39">
                  <c:v>256180</c:v>
                </c:pt>
                <c:pt idx="40">
                  <c:v>261589</c:v>
                </c:pt>
                <c:pt idx="41">
                  <c:v>262423</c:v>
                </c:pt>
                <c:pt idx="42">
                  <c:v>263266</c:v>
                </c:pt>
                <c:pt idx="43">
                  <c:v>267268</c:v>
                </c:pt>
                <c:pt idx="44">
                  <c:v>272295</c:v>
                </c:pt>
                <c:pt idx="45">
                  <c:v>277796</c:v>
                </c:pt>
                <c:pt idx="46">
                  <c:v>284023</c:v>
                </c:pt>
                <c:pt idx="47">
                  <c:v>290707</c:v>
                </c:pt>
                <c:pt idx="48">
                  <c:v>292276</c:v>
                </c:pt>
                <c:pt idx="49">
                  <c:v>293255</c:v>
                </c:pt>
                <c:pt idx="50" formatCode="#,##0">
                  <c:v>299566</c:v>
                </c:pt>
                <c:pt idx="51" formatCode="#,##0">
                  <c:v>308145</c:v>
                </c:pt>
                <c:pt idx="52" formatCode="#,##0">
                  <c:v>317753</c:v>
                </c:pt>
                <c:pt idx="53" formatCode="#,##0">
                  <c:v>329958</c:v>
                </c:pt>
                <c:pt idx="54" formatCode="#,##0">
                  <c:v>341654</c:v>
                </c:pt>
                <c:pt idx="55" formatCode="#,##0">
                  <c:v>343555</c:v>
                </c:pt>
                <c:pt idx="56" formatCode="#,##0">
                  <c:v>344573</c:v>
                </c:pt>
                <c:pt idx="57" formatCode="#,##0">
                  <c:v>354597</c:v>
                </c:pt>
                <c:pt idx="58" formatCode="#,##0">
                  <c:v>367331</c:v>
                </c:pt>
                <c:pt idx="59" formatCode="#,##0">
                  <c:v>381058</c:v>
                </c:pt>
                <c:pt idx="60" formatCode="#,##0">
                  <c:v>398876</c:v>
                </c:pt>
                <c:pt idx="61" formatCode="#,##0">
                  <c:v>414842</c:v>
                </c:pt>
                <c:pt idx="62" formatCode="#,##0">
                  <c:v>417764</c:v>
                </c:pt>
                <c:pt idx="63" formatCode="#,##0">
                  <c:v>420086</c:v>
                </c:pt>
                <c:pt idx="64" formatCode="#,##0">
                  <c:v>439161</c:v>
                </c:pt>
                <c:pt idx="65" formatCode="#,##0">
                  <c:v>465792</c:v>
                </c:pt>
                <c:pt idx="66" formatCode="#,##0">
                  <c:v>495833</c:v>
                </c:pt>
                <c:pt idx="67" formatCode="#,##0">
                  <c:v>528123</c:v>
                </c:pt>
                <c:pt idx="68" formatCode="#,##0">
                  <c:v>556151</c:v>
                </c:pt>
                <c:pt idx="69" formatCode="#,##0">
                  <c:v>567961</c:v>
                </c:pt>
                <c:pt idx="70" formatCode="#,##0">
                  <c:v>579249</c:v>
                </c:pt>
                <c:pt idx="71" formatCode="#,##0">
                  <c:v>608275</c:v>
                </c:pt>
                <c:pt idx="72" formatCode="#,##0">
                  <c:v>643676</c:v>
                </c:pt>
                <c:pt idx="73" formatCode="#,##0">
                  <c:v>684221</c:v>
                </c:pt>
                <c:pt idx="74" formatCode="#,##0">
                  <c:v>728127</c:v>
                </c:pt>
                <c:pt idx="75" formatCode="#,##0">
                  <c:v>766181</c:v>
                </c:pt>
                <c:pt idx="76" formatCode="#,##0">
                  <c:v>782897</c:v>
                </c:pt>
                <c:pt idx="77" formatCode="#,##0">
                  <c:v>794811</c:v>
                </c:pt>
                <c:pt idx="78" formatCode="#,##0">
                  <c:v>822411</c:v>
                </c:pt>
                <c:pt idx="79" formatCode="#,##0">
                  <c:v>860412</c:v>
                </c:pt>
                <c:pt idx="80" formatCode="#,##0">
                  <c:v>897141</c:v>
                </c:pt>
                <c:pt idx="81" formatCode="#,##0">
                  <c:v>933987</c:v>
                </c:pt>
                <c:pt idx="82" formatCode="#,##0">
                  <c:v>967548</c:v>
                </c:pt>
                <c:pt idx="83" formatCode="#,##0">
                  <c:v>982157</c:v>
                </c:pt>
                <c:pt idx="84" formatCode="#,##0">
                  <c:v>989396</c:v>
                </c:pt>
                <c:pt idx="85" formatCode="#,##0">
                  <c:v>1013233</c:v>
                </c:pt>
                <c:pt idx="86" formatCode="#,##0">
                  <c:v>1039093</c:v>
                </c:pt>
                <c:pt idx="87" formatCode="#,##0">
                  <c:v>1065259</c:v>
                </c:pt>
                <c:pt idx="88" formatCode="#,##0">
                  <c:v>1090615</c:v>
                </c:pt>
                <c:pt idx="89" formatCode="#,##0">
                  <c:v>1114206</c:v>
                </c:pt>
                <c:pt idx="90" formatCode="#,##0">
                  <c:v>1122353</c:v>
                </c:pt>
                <c:pt idx="91" formatCode="#,##0">
                  <c:v>1127236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Sheet1!$B$1:$CO$1</c:f>
              <c:strCache>
                <c:ptCount val="9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</c:strCache>
            </c:strRef>
          </c:cat>
          <c:val>
            <c:numRef>
              <c:f>Sheet1!$B$4:$CO$4</c:f>
              <c:numCache>
                <c:formatCode>0</c:formatCode>
                <c:ptCount val="92"/>
                <c:pt idx="0">
                  <c:v>9750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29250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98475</c:v>
                </c:pt>
                <c:pt idx="15">
                  <c:v>169650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178050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272820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346530</c:v>
                </c:pt>
                <c:pt idx="36">
                  <c:v>426480</c:v>
                </c:pt>
                <c:pt idx="37">
                  <c:v>430680</c:v>
                </c:pt>
                <c:pt idx="38">
                  <c:v>433980</c:v>
                </c:pt>
                <c:pt idx="39">
                  <c:v>434580</c:v>
                </c:pt>
                <c:pt idx="40">
                  <c:v>435680</c:v>
                </c:pt>
                <c:pt idx="41">
                  <c:v>435680</c:v>
                </c:pt>
                <c:pt idx="42">
                  <c:v>435680</c:v>
                </c:pt>
                <c:pt idx="43">
                  <c:v>539800</c:v>
                </c:pt>
                <c:pt idx="44">
                  <c:v>543800</c:v>
                </c:pt>
                <c:pt idx="45">
                  <c:v>552500</c:v>
                </c:pt>
                <c:pt idx="46">
                  <c:v>555000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576600</c:v>
                </c:pt>
                <c:pt idx="51">
                  <c:v>643290</c:v>
                </c:pt>
                <c:pt idx="52">
                  <c:v>667860</c:v>
                </c:pt>
                <c:pt idx="53">
                  <c:v>667860</c:v>
                </c:pt>
                <c:pt idx="54">
                  <c:v>703860</c:v>
                </c:pt>
                <c:pt idx="55">
                  <c:v>703860</c:v>
                </c:pt>
                <c:pt idx="56">
                  <c:v>703860</c:v>
                </c:pt>
                <c:pt idx="57" formatCode="#,##0">
                  <c:v>703860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797460</c:v>
                </c:pt>
                <c:pt idx="61" formatCode="#,##0">
                  <c:v>850360</c:v>
                </c:pt>
                <c:pt idx="62" formatCode="#,##0">
                  <c:v>867260</c:v>
                </c:pt>
                <c:pt idx="63">
                  <c:v>867260</c:v>
                </c:pt>
                <c:pt idx="64">
                  <c:v>872860</c:v>
                </c:pt>
                <c:pt idx="65">
                  <c:v>1001550</c:v>
                </c:pt>
                <c:pt idx="66">
                  <c:v>1008150</c:v>
                </c:pt>
                <c:pt idx="67">
                  <c:v>1008150</c:v>
                </c:pt>
                <c:pt idx="68">
                  <c:v>1027250</c:v>
                </c:pt>
                <c:pt idx="69">
                  <c:v>1027250</c:v>
                </c:pt>
                <c:pt idx="70">
                  <c:v>1027250</c:v>
                </c:pt>
                <c:pt idx="71">
                  <c:v>1043550</c:v>
                </c:pt>
                <c:pt idx="72">
                  <c:v>1267550</c:v>
                </c:pt>
                <c:pt idx="73">
                  <c:v>1274550</c:v>
                </c:pt>
                <c:pt idx="74">
                  <c:v>1279750</c:v>
                </c:pt>
                <c:pt idx="75">
                  <c:v>1314150</c:v>
                </c:pt>
                <c:pt idx="76">
                  <c:v>1332050</c:v>
                </c:pt>
                <c:pt idx="77">
                  <c:v>1340250</c:v>
                </c:pt>
                <c:pt idx="78">
                  <c:v>1354850</c:v>
                </c:pt>
                <c:pt idx="79">
                  <c:v>1485270</c:v>
                </c:pt>
                <c:pt idx="80" formatCode="#,##0">
                  <c:v>1493470</c:v>
                </c:pt>
                <c:pt idx="81" formatCode="#,##0">
                  <c:v>1499070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1504970</c:v>
                </c:pt>
                <c:pt idx="85" formatCode="#,##0">
                  <c:v>1507170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1671070</c:v>
                </c:pt>
                <c:pt idx="89" formatCode="#,##0">
                  <c:v>1726270</c:v>
                </c:pt>
                <c:pt idx="90" formatCode="#,##0">
                  <c:v>1726270</c:v>
                </c:pt>
                <c:pt idx="91" formatCode="#,##0">
                  <c:v>1726270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CZ010 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List1!$C$2:$CO$2</c:f>
              <c:numCache>
                <c:formatCode>General</c:formatCode>
                <c:ptCount val="91"/>
                <c:pt idx="0">
                  <c:v>1.8840469</c:v>
                </c:pt>
                <c:pt idx="1">
                  <c:v>2.9004506000000001</c:v>
                </c:pt>
                <c:pt idx="2">
                  <c:v>3.9704684000000001</c:v>
                </c:pt>
                <c:pt idx="3">
                  <c:v>4.1652917</c:v>
                </c:pt>
                <c:pt idx="4">
                  <c:v>4.1652917</c:v>
                </c:pt>
                <c:pt idx="5">
                  <c:v>4.4741394999999997</c:v>
                </c:pt>
                <c:pt idx="6">
                  <c:v>4.7414550999999996</c:v>
                </c:pt>
                <c:pt idx="7">
                  <c:v>5.6272215000000001</c:v>
                </c:pt>
                <c:pt idx="8">
                  <c:v>6.4895788000000003</c:v>
                </c:pt>
                <c:pt idx="9">
                  <c:v>7.7642366000000003</c:v>
                </c:pt>
                <c:pt idx="10">
                  <c:v>9.1393266000000004</c:v>
                </c:pt>
                <c:pt idx="11">
                  <c:v>11.170623669999999</c:v>
                </c:pt>
                <c:pt idx="12">
                  <c:v>11.655417</c:v>
                </c:pt>
                <c:pt idx="13">
                  <c:v>12.180986300000001</c:v>
                </c:pt>
                <c:pt idx="14">
                  <c:v>14.126953800000001</c:v>
                </c:pt>
                <c:pt idx="15">
                  <c:v>16.344767999999998</c:v>
                </c:pt>
                <c:pt idx="16">
                  <c:v>18.599583020000001</c:v>
                </c:pt>
                <c:pt idx="17">
                  <c:v>20.997119999999999</c:v>
                </c:pt>
                <c:pt idx="18">
                  <c:v>23.70879</c:v>
                </c:pt>
                <c:pt idx="19">
                  <c:v>24.993260500000002</c:v>
                </c:pt>
                <c:pt idx="20">
                  <c:v>26.4196992</c:v>
                </c:pt>
                <c:pt idx="21">
                  <c:v>29.781533599999999</c:v>
                </c:pt>
                <c:pt idx="22">
                  <c:v>33.0489769</c:v>
                </c:pt>
                <c:pt idx="23">
                  <c:v>36.064207099999997</c:v>
                </c:pt>
                <c:pt idx="24">
                  <c:v>38.877817899999997</c:v>
                </c:pt>
                <c:pt idx="25">
                  <c:v>41.2459025</c:v>
                </c:pt>
                <c:pt idx="26">
                  <c:v>42.027461000000002</c:v>
                </c:pt>
                <c:pt idx="27">
                  <c:v>42.965330000000002</c:v>
                </c:pt>
                <c:pt idx="28">
                  <c:v>45.240535000000001</c:v>
                </c:pt>
                <c:pt idx="29">
                  <c:v>47.3564066</c:v>
                </c:pt>
                <c:pt idx="30">
                  <c:v>49.561383300000003</c:v>
                </c:pt>
                <c:pt idx="31">
                  <c:v>51.474125129999997</c:v>
                </c:pt>
                <c:pt idx="32">
                  <c:v>53.723654500000002</c:v>
                </c:pt>
                <c:pt idx="33">
                  <c:v>54.408556500000003</c:v>
                </c:pt>
                <c:pt idx="34">
                  <c:v>55.137256000000001</c:v>
                </c:pt>
                <c:pt idx="35">
                  <c:v>57.547628000000003</c:v>
                </c:pt>
                <c:pt idx="36">
                  <c:v>59.926284299999999</c:v>
                </c:pt>
                <c:pt idx="37">
                  <c:v>62.570746200000002</c:v>
                </c:pt>
                <c:pt idx="38">
                  <c:v>65.089101400000004</c:v>
                </c:pt>
                <c:pt idx="39">
                  <c:v>67.328058999999996</c:v>
                </c:pt>
                <c:pt idx="40">
                  <c:v>68.641228400000003</c:v>
                </c:pt>
                <c:pt idx="41">
                  <c:v>69.952887500000003</c:v>
                </c:pt>
                <c:pt idx="42">
                  <c:v>72.745354640000002</c:v>
                </c:pt>
                <c:pt idx="43">
                  <c:v>75.900283700000003</c:v>
                </c:pt>
                <c:pt idx="44">
                  <c:v>79.352733599999993</c:v>
                </c:pt>
                <c:pt idx="45">
                  <c:v>83.033987600000003</c:v>
                </c:pt>
                <c:pt idx="46">
                  <c:v>86.327105299999999</c:v>
                </c:pt>
                <c:pt idx="47">
                  <c:v>87.058070200000003</c:v>
                </c:pt>
                <c:pt idx="48">
                  <c:v>87.493024500000004</c:v>
                </c:pt>
                <c:pt idx="49">
                  <c:v>89.890559199999998</c:v>
                </c:pt>
                <c:pt idx="50">
                  <c:v>91.908263899999994</c:v>
                </c:pt>
                <c:pt idx="51">
                  <c:v>94.054340600000003</c:v>
                </c:pt>
                <c:pt idx="52">
                  <c:v>96.311421249999995</c:v>
                </c:pt>
                <c:pt idx="53">
                  <c:v>98.770121360000005</c:v>
                </c:pt>
                <c:pt idx="54">
                  <c:v>99.413491300000004</c:v>
                </c:pt>
                <c:pt idx="55">
                  <c:v>100.003247</c:v>
                </c:pt>
                <c:pt idx="56">
                  <c:v>101.92354</c:v>
                </c:pt>
                <c:pt idx="57">
                  <c:v>104.27425700000001</c:v>
                </c:pt>
                <c:pt idx="58">
                  <c:v>106.691425</c:v>
                </c:pt>
                <c:pt idx="59">
                  <c:v>108.84429799999999</c:v>
                </c:pt>
                <c:pt idx="60">
                  <c:v>111.521985</c:v>
                </c:pt>
                <c:pt idx="61">
                  <c:v>112.239358</c:v>
                </c:pt>
                <c:pt idx="62">
                  <c:v>112.834399</c:v>
                </c:pt>
                <c:pt idx="63">
                  <c:v>115.48490200000001</c:v>
                </c:pt>
                <c:pt idx="64">
                  <c:v>118.924515</c:v>
                </c:pt>
                <c:pt idx="65">
                  <c:v>123.19628</c:v>
                </c:pt>
                <c:pt idx="66">
                  <c:v>126.778612</c:v>
                </c:pt>
                <c:pt idx="67">
                  <c:v>129.61034599999999</c:v>
                </c:pt>
                <c:pt idx="68">
                  <c:v>130.72340600000001</c:v>
                </c:pt>
                <c:pt idx="69">
                  <c:v>131.50873999999999</c:v>
                </c:pt>
                <c:pt idx="70">
                  <c:v>134.064852</c:v>
                </c:pt>
                <c:pt idx="71">
                  <c:v>138.03683100000001</c:v>
                </c:pt>
                <c:pt idx="72">
                  <c:v>142.525318</c:v>
                </c:pt>
                <c:pt idx="73">
                  <c:v>147.114992</c:v>
                </c:pt>
                <c:pt idx="74">
                  <c:v>151.724299</c:v>
                </c:pt>
                <c:pt idx="75">
                  <c:v>153.89831599999999</c:v>
                </c:pt>
                <c:pt idx="76">
                  <c:v>155.68042</c:v>
                </c:pt>
                <c:pt idx="77">
                  <c:v>159.90235000000001</c:v>
                </c:pt>
                <c:pt idx="78">
                  <c:v>165.30529000000001</c:v>
                </c:pt>
                <c:pt idx="79">
                  <c:v>170.73320000000001</c:v>
                </c:pt>
                <c:pt idx="80">
                  <c:v>176.1678</c:v>
                </c:pt>
                <c:pt idx="81">
                  <c:v>181.27019999999999</c:v>
                </c:pt>
                <c:pt idx="82">
                  <c:v>184.24922000000001</c:v>
                </c:pt>
                <c:pt idx="83">
                  <c:v>186.5025</c:v>
                </c:pt>
                <c:pt idx="84">
                  <c:v>191.16543999999999</c:v>
                </c:pt>
                <c:pt idx="85">
                  <c:v>196.15835999999999</c:v>
                </c:pt>
                <c:pt idx="86">
                  <c:v>201.34307000000001</c:v>
                </c:pt>
                <c:pt idx="87">
                  <c:v>206.33600000000001</c:v>
                </c:pt>
                <c:pt idx="88">
                  <c:v>211.40366</c:v>
                </c:pt>
                <c:pt idx="89">
                  <c:v>214.04812000000001</c:v>
                </c:pt>
                <c:pt idx="90">
                  <c:v>216.1798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EC-4758-B468-FF3A80FB60D8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CZ041 Karlovarský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List1!$C$3:$CO$3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0.5938968</c:v>
                </c:pt>
                <c:pt idx="8">
                  <c:v>1.5509189999999999</c:v>
                </c:pt>
                <c:pt idx="9">
                  <c:v>2.4027367000000002</c:v>
                </c:pt>
                <c:pt idx="10">
                  <c:v>3.3869085000000001</c:v>
                </c:pt>
                <c:pt idx="11">
                  <c:v>4.2081828789999998</c:v>
                </c:pt>
                <c:pt idx="12">
                  <c:v>4.2081828999999997</c:v>
                </c:pt>
                <c:pt idx="13">
                  <c:v>4.2081828789999998</c:v>
                </c:pt>
                <c:pt idx="14">
                  <c:v>4.6188200799999999</c:v>
                </c:pt>
                <c:pt idx="15">
                  <c:v>5.2127169000000002</c:v>
                </c:pt>
                <c:pt idx="16">
                  <c:v>6.0373849540000002</c:v>
                </c:pt>
                <c:pt idx="17">
                  <c:v>6.8756279999999999</c:v>
                </c:pt>
                <c:pt idx="18">
                  <c:v>7.747808</c:v>
                </c:pt>
                <c:pt idx="19">
                  <c:v>7.9921537799999998</c:v>
                </c:pt>
                <c:pt idx="20">
                  <c:v>7.9921537750000002</c:v>
                </c:pt>
                <c:pt idx="21">
                  <c:v>8.3960035800000004</c:v>
                </c:pt>
                <c:pt idx="22">
                  <c:v>8.9661444899999996</c:v>
                </c:pt>
                <c:pt idx="23">
                  <c:v>10.1573317</c:v>
                </c:pt>
                <c:pt idx="24">
                  <c:v>10.646023899999999</c:v>
                </c:pt>
                <c:pt idx="25">
                  <c:v>11.616621</c:v>
                </c:pt>
                <c:pt idx="26">
                  <c:v>11.745581400000001</c:v>
                </c:pt>
                <c:pt idx="27">
                  <c:v>11.74558</c:v>
                </c:pt>
                <c:pt idx="28">
                  <c:v>12.4955882</c:v>
                </c:pt>
                <c:pt idx="29">
                  <c:v>13.6596259</c:v>
                </c:pt>
                <c:pt idx="30">
                  <c:v>15.081584400000001</c:v>
                </c:pt>
                <c:pt idx="31">
                  <c:v>16.299921269999999</c:v>
                </c:pt>
                <c:pt idx="32">
                  <c:v>18.2309342</c:v>
                </c:pt>
                <c:pt idx="33">
                  <c:v>18.2309342</c:v>
                </c:pt>
                <c:pt idx="34">
                  <c:v>18.2309342</c:v>
                </c:pt>
                <c:pt idx="35">
                  <c:v>19.208318999999999</c:v>
                </c:pt>
                <c:pt idx="36">
                  <c:v>20.338419399999999</c:v>
                </c:pt>
                <c:pt idx="37">
                  <c:v>22.001330299999999</c:v>
                </c:pt>
                <c:pt idx="38">
                  <c:v>23.5658241</c:v>
                </c:pt>
                <c:pt idx="39">
                  <c:v>25.028507000000001</c:v>
                </c:pt>
                <c:pt idx="40">
                  <c:v>25.232128800000002</c:v>
                </c:pt>
                <c:pt idx="41">
                  <c:v>25.456112730000001</c:v>
                </c:pt>
                <c:pt idx="42">
                  <c:v>26.7117802</c:v>
                </c:pt>
                <c:pt idx="43">
                  <c:v>28.1337388</c:v>
                </c:pt>
                <c:pt idx="44">
                  <c:v>30.1835311</c:v>
                </c:pt>
                <c:pt idx="45">
                  <c:v>31.333994000000001</c:v>
                </c:pt>
                <c:pt idx="46">
                  <c:v>33.441479100000002</c:v>
                </c:pt>
                <c:pt idx="47">
                  <c:v>33.567045899999997</c:v>
                </c:pt>
                <c:pt idx="48">
                  <c:v>33.777455000000003</c:v>
                </c:pt>
                <c:pt idx="49">
                  <c:v>34.7853827</c:v>
                </c:pt>
                <c:pt idx="50">
                  <c:v>36.166616900000001</c:v>
                </c:pt>
                <c:pt idx="51">
                  <c:v>37.612331300000001</c:v>
                </c:pt>
                <c:pt idx="52">
                  <c:v>38.593109439999999</c:v>
                </c:pt>
                <c:pt idx="53">
                  <c:v>40.91439742</c:v>
                </c:pt>
                <c:pt idx="54">
                  <c:v>41.175711999999997</c:v>
                </c:pt>
                <c:pt idx="55">
                  <c:v>41.3487905</c:v>
                </c:pt>
                <c:pt idx="56">
                  <c:v>43.150843000000002</c:v>
                </c:pt>
                <c:pt idx="57">
                  <c:v>44.7526674</c:v>
                </c:pt>
                <c:pt idx="58">
                  <c:v>47.219884299999997</c:v>
                </c:pt>
                <c:pt idx="59">
                  <c:v>48.920126000000003</c:v>
                </c:pt>
                <c:pt idx="60">
                  <c:v>50.932587599999998</c:v>
                </c:pt>
                <c:pt idx="61">
                  <c:v>51.543452899999998</c:v>
                </c:pt>
                <c:pt idx="62">
                  <c:v>51.940515300000001</c:v>
                </c:pt>
                <c:pt idx="63">
                  <c:v>54.421306999999999</c:v>
                </c:pt>
                <c:pt idx="64">
                  <c:v>57.7403415</c:v>
                </c:pt>
                <c:pt idx="65">
                  <c:v>62.053728999999997</c:v>
                </c:pt>
                <c:pt idx="66">
                  <c:v>66.977981700000001</c:v>
                </c:pt>
                <c:pt idx="67">
                  <c:v>72.099068799999998</c:v>
                </c:pt>
                <c:pt idx="68">
                  <c:v>73.514239900000007</c:v>
                </c:pt>
                <c:pt idx="69">
                  <c:v>74.8140255</c:v>
                </c:pt>
                <c:pt idx="70">
                  <c:v>81.251866500000006</c:v>
                </c:pt>
                <c:pt idx="71">
                  <c:v>89.563027700000006</c:v>
                </c:pt>
                <c:pt idx="72">
                  <c:v>97.901338499999994</c:v>
                </c:pt>
                <c:pt idx="73">
                  <c:v>106.083539</c:v>
                </c:pt>
                <c:pt idx="74">
                  <c:v>112.487443</c:v>
                </c:pt>
                <c:pt idx="75">
                  <c:v>112.986317</c:v>
                </c:pt>
                <c:pt idx="76">
                  <c:v>114.387913</c:v>
                </c:pt>
                <c:pt idx="77">
                  <c:v>120.50675</c:v>
                </c:pt>
                <c:pt idx="78">
                  <c:v>127.48419</c:v>
                </c:pt>
                <c:pt idx="79">
                  <c:v>135.09289999999999</c:v>
                </c:pt>
                <c:pt idx="80">
                  <c:v>140.3768</c:v>
                </c:pt>
                <c:pt idx="81">
                  <c:v>146.08840000000001</c:v>
                </c:pt>
                <c:pt idx="82">
                  <c:v>147.48662999999999</c:v>
                </c:pt>
                <c:pt idx="83">
                  <c:v>148.30109999999999</c:v>
                </c:pt>
                <c:pt idx="84">
                  <c:v>154.40977000000001</c:v>
                </c:pt>
                <c:pt idx="85">
                  <c:v>160.26050000000001</c:v>
                </c:pt>
                <c:pt idx="86">
                  <c:v>166.88498999999999</c:v>
                </c:pt>
                <c:pt idx="87">
                  <c:v>171.94499999999999</c:v>
                </c:pt>
                <c:pt idx="88">
                  <c:v>177.38847999999999</c:v>
                </c:pt>
                <c:pt idx="89">
                  <c:v>178.51857999999999</c:v>
                </c:pt>
                <c:pt idx="90">
                  <c:v>179.64869999999999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EC-4758-B468-FF3A80FB60D8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CZ064 Jihomoravský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List1!$C$4:$CO$4</c:f>
              <c:numCache>
                <c:formatCode>General</c:formatCode>
                <c:ptCount val="91"/>
                <c:pt idx="0">
                  <c:v>0.87668590000000002</c:v>
                </c:pt>
                <c:pt idx="1">
                  <c:v>2.3775387000000001</c:v>
                </c:pt>
                <c:pt idx="2">
                  <c:v>3.6703359</c:v>
                </c:pt>
                <c:pt idx="3">
                  <c:v>4.2064146999999998</c:v>
                </c:pt>
                <c:pt idx="4">
                  <c:v>4.2315826999999997</c:v>
                </c:pt>
                <c:pt idx="5">
                  <c:v>4.3473556000000002</c:v>
                </c:pt>
                <c:pt idx="6">
                  <c:v>4.4195038999999996</c:v>
                </c:pt>
                <c:pt idx="7">
                  <c:v>4.4706788</c:v>
                </c:pt>
                <c:pt idx="8">
                  <c:v>4.5352768000000001</c:v>
                </c:pt>
                <c:pt idx="9">
                  <c:v>4.6460160000000004</c:v>
                </c:pt>
                <c:pt idx="10">
                  <c:v>5.2257194</c:v>
                </c:pt>
                <c:pt idx="11">
                  <c:v>5.8809267539999999</c:v>
                </c:pt>
                <c:pt idx="12">
                  <c:v>5.9270680999999996</c:v>
                </c:pt>
                <c:pt idx="13">
                  <c:v>5.9849545590000002</c:v>
                </c:pt>
                <c:pt idx="14">
                  <c:v>7.126743619</c:v>
                </c:pt>
                <c:pt idx="15">
                  <c:v>9.1871653000000002</c:v>
                </c:pt>
                <c:pt idx="16">
                  <c:v>10.958993749999999</c:v>
                </c:pt>
                <c:pt idx="17">
                  <c:v>12.8424</c:v>
                </c:pt>
                <c:pt idx="18">
                  <c:v>14.44393</c:v>
                </c:pt>
                <c:pt idx="19">
                  <c:v>14.485871899999999</c:v>
                </c:pt>
                <c:pt idx="20">
                  <c:v>14.54208051</c:v>
                </c:pt>
                <c:pt idx="21">
                  <c:v>16.125148800000002</c:v>
                </c:pt>
                <c:pt idx="22">
                  <c:v>18.1838926</c:v>
                </c:pt>
                <c:pt idx="23">
                  <c:v>20.551364100000001</c:v>
                </c:pt>
                <c:pt idx="24">
                  <c:v>22.5052412</c:v>
                </c:pt>
                <c:pt idx="25">
                  <c:v>23.760286399999998</c:v>
                </c:pt>
                <c:pt idx="26">
                  <c:v>23.771192500000002</c:v>
                </c:pt>
                <c:pt idx="27">
                  <c:v>23.876059999999999</c:v>
                </c:pt>
                <c:pt idx="28">
                  <c:v>24.740161199999999</c:v>
                </c:pt>
                <c:pt idx="29">
                  <c:v>25.694029100000002</c:v>
                </c:pt>
                <c:pt idx="30">
                  <c:v>26.829945599999999</c:v>
                </c:pt>
                <c:pt idx="31">
                  <c:v>28.4012688</c:v>
                </c:pt>
                <c:pt idx="32">
                  <c:v>29.584165599999999</c:v>
                </c:pt>
                <c:pt idx="33">
                  <c:v>29.646246699999999</c:v>
                </c:pt>
                <c:pt idx="34">
                  <c:v>29.688193399999999</c:v>
                </c:pt>
                <c:pt idx="35">
                  <c:v>30.959178000000001</c:v>
                </c:pt>
                <c:pt idx="36">
                  <c:v>33.007854899999998</c:v>
                </c:pt>
                <c:pt idx="37">
                  <c:v>34.867771400000002</c:v>
                </c:pt>
                <c:pt idx="38">
                  <c:v>37.212591699999997</c:v>
                </c:pt>
                <c:pt idx="39">
                  <c:v>39.054051700000002</c:v>
                </c:pt>
                <c:pt idx="40">
                  <c:v>39.096837299999997</c:v>
                </c:pt>
                <c:pt idx="41">
                  <c:v>39.140461870000003</c:v>
                </c:pt>
                <c:pt idx="42">
                  <c:v>40.372855790000003</c:v>
                </c:pt>
                <c:pt idx="43">
                  <c:v>41.5582694</c:v>
                </c:pt>
                <c:pt idx="44">
                  <c:v>43.114491800000003</c:v>
                </c:pt>
                <c:pt idx="45">
                  <c:v>44.731956400000001</c:v>
                </c:pt>
                <c:pt idx="46">
                  <c:v>46.033981900000001</c:v>
                </c:pt>
                <c:pt idx="47">
                  <c:v>46.200929700000003</c:v>
                </c:pt>
                <c:pt idx="48">
                  <c:v>46.281467399999997</c:v>
                </c:pt>
                <c:pt idx="49">
                  <c:v>47.779803299999998</c:v>
                </c:pt>
                <c:pt idx="50">
                  <c:v>49.732002600000001</c:v>
                </c:pt>
                <c:pt idx="51">
                  <c:v>51.4811798</c:v>
                </c:pt>
                <c:pt idx="52">
                  <c:v>53.503010510000003</c:v>
                </c:pt>
                <c:pt idx="53">
                  <c:v>54.513086950000002</c:v>
                </c:pt>
                <c:pt idx="54">
                  <c:v>54.513086899999998</c:v>
                </c:pt>
                <c:pt idx="55">
                  <c:v>54.552516799999999</c:v>
                </c:pt>
                <c:pt idx="56">
                  <c:v>56.116289700000003</c:v>
                </c:pt>
                <c:pt idx="57">
                  <c:v>57.969494699999998</c:v>
                </c:pt>
                <c:pt idx="58">
                  <c:v>60.027399600000003</c:v>
                </c:pt>
                <c:pt idx="59">
                  <c:v>62.224567499999999</c:v>
                </c:pt>
                <c:pt idx="60">
                  <c:v>63.929281199999998</c:v>
                </c:pt>
                <c:pt idx="61">
                  <c:v>63.969550099999999</c:v>
                </c:pt>
                <c:pt idx="62">
                  <c:v>64.1264307</c:v>
                </c:pt>
                <c:pt idx="63">
                  <c:v>66.435176799999994</c:v>
                </c:pt>
                <c:pt idx="64">
                  <c:v>69.251478000000006</c:v>
                </c:pt>
                <c:pt idx="65">
                  <c:v>72.459561300000004</c:v>
                </c:pt>
                <c:pt idx="66">
                  <c:v>76.137447600000002</c:v>
                </c:pt>
                <c:pt idx="67">
                  <c:v>78.9495541</c:v>
                </c:pt>
                <c:pt idx="68">
                  <c:v>79.331269000000006</c:v>
                </c:pt>
                <c:pt idx="69">
                  <c:v>79.649225000000001</c:v>
                </c:pt>
                <c:pt idx="70">
                  <c:v>83.023417199999997</c:v>
                </c:pt>
                <c:pt idx="71">
                  <c:v>87.239898999999994</c:v>
                </c:pt>
                <c:pt idx="72">
                  <c:v>91.700510699999995</c:v>
                </c:pt>
                <c:pt idx="73">
                  <c:v>97.125057400000003</c:v>
                </c:pt>
                <c:pt idx="74">
                  <c:v>100.187166</c:v>
                </c:pt>
                <c:pt idx="75">
                  <c:v>101.632649</c:v>
                </c:pt>
                <c:pt idx="76">
                  <c:v>102.94474200000001</c:v>
                </c:pt>
                <c:pt idx="77">
                  <c:v>107.18639</c:v>
                </c:pt>
                <c:pt idx="78">
                  <c:v>113.24601</c:v>
                </c:pt>
                <c:pt idx="79">
                  <c:v>119.5783</c:v>
                </c:pt>
                <c:pt idx="80">
                  <c:v>126.5515</c:v>
                </c:pt>
                <c:pt idx="81">
                  <c:v>133.1497</c:v>
                </c:pt>
                <c:pt idx="82">
                  <c:v>134.01718</c:v>
                </c:pt>
                <c:pt idx="83">
                  <c:v>134.4434</c:v>
                </c:pt>
                <c:pt idx="84">
                  <c:v>138.40144000000001</c:v>
                </c:pt>
                <c:pt idx="85">
                  <c:v>142.61456999999999</c:v>
                </c:pt>
                <c:pt idx="86">
                  <c:v>147.21277000000001</c:v>
                </c:pt>
                <c:pt idx="87">
                  <c:v>151.78579999999999</c:v>
                </c:pt>
                <c:pt idx="88">
                  <c:v>155.53247999999999</c:v>
                </c:pt>
                <c:pt idx="89">
                  <c:v>155.75982999999999</c:v>
                </c:pt>
                <c:pt idx="90">
                  <c:v>155.89490000000001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EC-4758-B468-FF3A80FB60D8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CZ052 Královéhradecký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List1!$C$5:$CO$5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0.2284069</c:v>
                </c:pt>
                <c:pt idx="6">
                  <c:v>0.54382600000000003</c:v>
                </c:pt>
                <c:pt idx="7">
                  <c:v>0.67071879999999995</c:v>
                </c:pt>
                <c:pt idx="8">
                  <c:v>0.80486250000000004</c:v>
                </c:pt>
                <c:pt idx="9">
                  <c:v>0.92450429999999995</c:v>
                </c:pt>
                <c:pt idx="10">
                  <c:v>1.1148434</c:v>
                </c:pt>
                <c:pt idx="11">
                  <c:v>2.307635136</c:v>
                </c:pt>
                <c:pt idx="12">
                  <c:v>2.8242699</c:v>
                </c:pt>
                <c:pt idx="13">
                  <c:v>3.402538217</c:v>
                </c:pt>
                <c:pt idx="14">
                  <c:v>4.0079978680000004</c:v>
                </c:pt>
                <c:pt idx="15">
                  <c:v>5.4600134000000002</c:v>
                </c:pt>
                <c:pt idx="16">
                  <c:v>6.8050764350000001</c:v>
                </c:pt>
                <c:pt idx="17">
                  <c:v>8.2933470000000007</c:v>
                </c:pt>
                <c:pt idx="18">
                  <c:v>9.7453629999999993</c:v>
                </c:pt>
                <c:pt idx="19">
                  <c:v>10.586480099999999</c:v>
                </c:pt>
                <c:pt idx="20">
                  <c:v>11.244509620000001</c:v>
                </c:pt>
                <c:pt idx="21">
                  <c:v>12.1001292</c:v>
                </c:pt>
                <c:pt idx="22">
                  <c:v>13.0518248</c:v>
                </c:pt>
                <c:pt idx="23">
                  <c:v>14.255493100000001</c:v>
                </c:pt>
                <c:pt idx="24">
                  <c:v>15.783644300000001</c:v>
                </c:pt>
                <c:pt idx="25">
                  <c:v>16.938368199999999</c:v>
                </c:pt>
                <c:pt idx="26">
                  <c:v>17.650780300000001</c:v>
                </c:pt>
                <c:pt idx="27">
                  <c:v>18.31062</c:v>
                </c:pt>
                <c:pt idx="28">
                  <c:v>19.505227099999999</c:v>
                </c:pt>
                <c:pt idx="29">
                  <c:v>21.160271000000002</c:v>
                </c:pt>
                <c:pt idx="30">
                  <c:v>22.061209399999999</c:v>
                </c:pt>
                <c:pt idx="31">
                  <c:v>22.97664992</c:v>
                </c:pt>
                <c:pt idx="32">
                  <c:v>24.417788900000001</c:v>
                </c:pt>
                <c:pt idx="33">
                  <c:v>25.1465158</c:v>
                </c:pt>
                <c:pt idx="34">
                  <c:v>25.732035199999999</c:v>
                </c:pt>
                <c:pt idx="35">
                  <c:v>26.547774</c:v>
                </c:pt>
                <c:pt idx="36">
                  <c:v>27.646302800000001</c:v>
                </c:pt>
                <c:pt idx="37">
                  <c:v>28.8517838</c:v>
                </c:pt>
                <c:pt idx="38">
                  <c:v>30.3889988</c:v>
                </c:pt>
                <c:pt idx="39">
                  <c:v>31.960656</c:v>
                </c:pt>
                <c:pt idx="40">
                  <c:v>32.8035864</c:v>
                </c:pt>
                <c:pt idx="41">
                  <c:v>33.633827429999997</c:v>
                </c:pt>
                <c:pt idx="42">
                  <c:v>34.563769950000001</c:v>
                </c:pt>
                <c:pt idx="43">
                  <c:v>35.870765200000001</c:v>
                </c:pt>
                <c:pt idx="44">
                  <c:v>37.192262399999997</c:v>
                </c:pt>
                <c:pt idx="45">
                  <c:v>39.001390399999998</c:v>
                </c:pt>
                <c:pt idx="46">
                  <c:v>40.904781499999999</c:v>
                </c:pt>
                <c:pt idx="47">
                  <c:v>41.905421400000002</c:v>
                </c:pt>
                <c:pt idx="48">
                  <c:v>42.407554099999999</c:v>
                </c:pt>
                <c:pt idx="49">
                  <c:v>43.649290200000003</c:v>
                </c:pt>
                <c:pt idx="50">
                  <c:v>45.365967699999999</c:v>
                </c:pt>
                <c:pt idx="51">
                  <c:v>47.106211000000002</c:v>
                </c:pt>
                <c:pt idx="52">
                  <c:v>48.996912879999996</c:v>
                </c:pt>
                <c:pt idx="53">
                  <c:v>50.927495299999997</c:v>
                </c:pt>
                <c:pt idx="54">
                  <c:v>52.111223299999999</c:v>
                </c:pt>
                <c:pt idx="55">
                  <c:v>53.133616199999999</c:v>
                </c:pt>
                <c:pt idx="56">
                  <c:v>54.852106499999998</c:v>
                </c:pt>
                <c:pt idx="57">
                  <c:v>56.938585699999997</c:v>
                </c:pt>
                <c:pt idx="58">
                  <c:v>58.854666100000003</c:v>
                </c:pt>
                <c:pt idx="59">
                  <c:v>61.1514247</c:v>
                </c:pt>
                <c:pt idx="60">
                  <c:v>63.056628600000003</c:v>
                </c:pt>
                <c:pt idx="61">
                  <c:v>64.434321199999999</c:v>
                </c:pt>
                <c:pt idx="62">
                  <c:v>65.485718199999994</c:v>
                </c:pt>
                <c:pt idx="63">
                  <c:v>67.385483800000003</c:v>
                </c:pt>
                <c:pt idx="64">
                  <c:v>70.4689774</c:v>
                </c:pt>
                <c:pt idx="65">
                  <c:v>73.982093599999999</c:v>
                </c:pt>
                <c:pt idx="66">
                  <c:v>77.206981999999996</c:v>
                </c:pt>
                <c:pt idx="67">
                  <c:v>80.172646599999993</c:v>
                </c:pt>
                <c:pt idx="68">
                  <c:v>81.680857500000002</c:v>
                </c:pt>
                <c:pt idx="69">
                  <c:v>82.955223200000006</c:v>
                </c:pt>
                <c:pt idx="70">
                  <c:v>85.404253100000005</c:v>
                </c:pt>
                <c:pt idx="71">
                  <c:v>88.342726400000004</c:v>
                </c:pt>
                <c:pt idx="72">
                  <c:v>91.409905199999997</c:v>
                </c:pt>
                <c:pt idx="73">
                  <c:v>94.6003513</c:v>
                </c:pt>
                <c:pt idx="74">
                  <c:v>98.191415899999996</c:v>
                </c:pt>
                <c:pt idx="75">
                  <c:v>101.240467</c:v>
                </c:pt>
                <c:pt idx="76">
                  <c:v>104.12274499999999</c:v>
                </c:pt>
                <c:pt idx="77">
                  <c:v>107.46002</c:v>
                </c:pt>
                <c:pt idx="78">
                  <c:v>111.62573</c:v>
                </c:pt>
                <c:pt idx="79">
                  <c:v>115.98180000000001</c:v>
                </c:pt>
                <c:pt idx="80">
                  <c:v>120.0351</c:v>
                </c:pt>
                <c:pt idx="81">
                  <c:v>124.5869</c:v>
                </c:pt>
                <c:pt idx="82">
                  <c:v>126.74772</c:v>
                </c:pt>
                <c:pt idx="83">
                  <c:v>128.26679999999999</c:v>
                </c:pt>
                <c:pt idx="84">
                  <c:v>132.19323</c:v>
                </c:pt>
                <c:pt idx="85">
                  <c:v>136.30636999999999</c:v>
                </c:pt>
                <c:pt idx="86">
                  <c:v>140.58266</c:v>
                </c:pt>
                <c:pt idx="87">
                  <c:v>144.79910000000001</c:v>
                </c:pt>
                <c:pt idx="88">
                  <c:v>148.83975000000001</c:v>
                </c:pt>
                <c:pt idx="89">
                  <c:v>151.23621</c:v>
                </c:pt>
                <c:pt idx="90">
                  <c:v>153.20849999999999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EC-4758-B468-FF3A80FB60D8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CZ031 Jihočeský kraj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List1!$C$6:$CO$6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0.4502525</c:v>
                </c:pt>
                <c:pt idx="8">
                  <c:v>1.0557646000000001</c:v>
                </c:pt>
                <c:pt idx="9">
                  <c:v>2.077372</c:v>
                </c:pt>
                <c:pt idx="10">
                  <c:v>4.5258142000000001</c:v>
                </c:pt>
                <c:pt idx="11">
                  <c:v>7.1124373719999996</c:v>
                </c:pt>
                <c:pt idx="12">
                  <c:v>7.1217528999999997</c:v>
                </c:pt>
                <c:pt idx="13">
                  <c:v>7.1217529419999996</c:v>
                </c:pt>
                <c:pt idx="14">
                  <c:v>7.4990335100000003</c:v>
                </c:pt>
                <c:pt idx="15">
                  <c:v>9.1339159999999993</c:v>
                </c:pt>
                <c:pt idx="16">
                  <c:v>11.00013508</c:v>
                </c:pt>
                <c:pt idx="17">
                  <c:v>13.420629999999999</c:v>
                </c:pt>
                <c:pt idx="18">
                  <c:v>15.52284</c:v>
                </c:pt>
                <c:pt idx="19">
                  <c:v>15.634630899999999</c:v>
                </c:pt>
                <c:pt idx="20">
                  <c:v>15.634630939999999</c:v>
                </c:pt>
                <c:pt idx="21">
                  <c:v>16.985388499999999</c:v>
                </c:pt>
                <c:pt idx="22">
                  <c:v>17.831552800000001</c:v>
                </c:pt>
                <c:pt idx="23">
                  <c:v>18.047363499999999</c:v>
                </c:pt>
                <c:pt idx="24">
                  <c:v>19.708639999999999</c:v>
                </c:pt>
                <c:pt idx="25">
                  <c:v>21.393205500000001</c:v>
                </c:pt>
                <c:pt idx="26">
                  <c:v>21.810853600000002</c:v>
                </c:pt>
                <c:pt idx="27">
                  <c:v>21.810849999999999</c:v>
                </c:pt>
                <c:pt idx="28">
                  <c:v>22.824698099999999</c:v>
                </c:pt>
                <c:pt idx="29">
                  <c:v>24.0264065</c:v>
                </c:pt>
                <c:pt idx="30">
                  <c:v>24.864807800000001</c:v>
                </c:pt>
                <c:pt idx="31">
                  <c:v>27.022914750000002</c:v>
                </c:pt>
                <c:pt idx="32">
                  <c:v>29.0428408</c:v>
                </c:pt>
                <c:pt idx="33">
                  <c:v>29.0537089</c:v>
                </c:pt>
                <c:pt idx="34">
                  <c:v>29.0537089</c:v>
                </c:pt>
                <c:pt idx="35">
                  <c:v>29.418569000000002</c:v>
                </c:pt>
                <c:pt idx="36">
                  <c:v>30.253864799999999</c:v>
                </c:pt>
                <c:pt idx="37">
                  <c:v>32.523758600000001</c:v>
                </c:pt>
                <c:pt idx="38">
                  <c:v>35.088645399999997</c:v>
                </c:pt>
                <c:pt idx="39">
                  <c:v>37.4734312</c:v>
                </c:pt>
                <c:pt idx="40">
                  <c:v>37.585218099999999</c:v>
                </c:pt>
                <c:pt idx="41">
                  <c:v>37.586770649999998</c:v>
                </c:pt>
                <c:pt idx="42">
                  <c:v>38.210913810000001</c:v>
                </c:pt>
                <c:pt idx="43">
                  <c:v>39.434358600000003</c:v>
                </c:pt>
                <c:pt idx="44">
                  <c:v>40.580173700000003</c:v>
                </c:pt>
                <c:pt idx="45">
                  <c:v>42.589231499999997</c:v>
                </c:pt>
                <c:pt idx="46">
                  <c:v>44.946070599999999</c:v>
                </c:pt>
                <c:pt idx="47">
                  <c:v>45.366823799999999</c:v>
                </c:pt>
                <c:pt idx="48">
                  <c:v>45.366823799999999</c:v>
                </c:pt>
                <c:pt idx="49">
                  <c:v>47.309120100000001</c:v>
                </c:pt>
                <c:pt idx="50">
                  <c:v>48.316754199999998</c:v>
                </c:pt>
                <c:pt idx="51">
                  <c:v>48.621062799999997</c:v>
                </c:pt>
                <c:pt idx="52">
                  <c:v>52.157874059999997</c:v>
                </c:pt>
                <c:pt idx="53">
                  <c:v>55.137303729999999</c:v>
                </c:pt>
                <c:pt idx="54">
                  <c:v>55.401244900000002</c:v>
                </c:pt>
                <c:pt idx="55">
                  <c:v>55.401244900000002</c:v>
                </c:pt>
                <c:pt idx="56">
                  <c:v>56.505139900000003</c:v>
                </c:pt>
                <c:pt idx="57">
                  <c:v>57.298515899999998</c:v>
                </c:pt>
                <c:pt idx="58">
                  <c:v>58.119838600000001</c:v>
                </c:pt>
                <c:pt idx="59">
                  <c:v>63.2946375</c:v>
                </c:pt>
                <c:pt idx="60">
                  <c:v>66.156069900000006</c:v>
                </c:pt>
                <c:pt idx="61">
                  <c:v>66.162280300000006</c:v>
                </c:pt>
                <c:pt idx="62">
                  <c:v>66.194884799999997</c:v>
                </c:pt>
                <c:pt idx="63">
                  <c:v>67.134204800000006</c:v>
                </c:pt>
                <c:pt idx="64">
                  <c:v>70.697410099999999</c:v>
                </c:pt>
                <c:pt idx="65">
                  <c:v>73.529343299999994</c:v>
                </c:pt>
                <c:pt idx="66">
                  <c:v>79.014661200000006</c:v>
                </c:pt>
                <c:pt idx="67">
                  <c:v>82.886832900000002</c:v>
                </c:pt>
                <c:pt idx="68">
                  <c:v>82.886832900000002</c:v>
                </c:pt>
                <c:pt idx="69">
                  <c:v>82.888385499999998</c:v>
                </c:pt>
                <c:pt idx="70">
                  <c:v>84.304352100000003</c:v>
                </c:pt>
                <c:pt idx="71">
                  <c:v>88.027474699999999</c:v>
                </c:pt>
                <c:pt idx="72">
                  <c:v>94.166435100000001</c:v>
                </c:pt>
                <c:pt idx="73">
                  <c:v>102.91686</c:v>
                </c:pt>
                <c:pt idx="74">
                  <c:v>109.04340000000001</c:v>
                </c:pt>
                <c:pt idx="75">
                  <c:v>109.614755</c:v>
                </c:pt>
                <c:pt idx="76">
                  <c:v>109.614755</c:v>
                </c:pt>
                <c:pt idx="77">
                  <c:v>111.89241</c:v>
                </c:pt>
                <c:pt idx="78">
                  <c:v>116.02697000000001</c:v>
                </c:pt>
                <c:pt idx="79">
                  <c:v>119.90219999999999</c:v>
                </c:pt>
                <c:pt idx="80">
                  <c:v>125.01179999999999</c:v>
                </c:pt>
                <c:pt idx="81">
                  <c:v>129.2706</c:v>
                </c:pt>
                <c:pt idx="82">
                  <c:v>130.53596999999999</c:v>
                </c:pt>
                <c:pt idx="83">
                  <c:v>130.536</c:v>
                </c:pt>
                <c:pt idx="84">
                  <c:v>131.47684000000001</c:v>
                </c:pt>
                <c:pt idx="85">
                  <c:v>132.51087000000001</c:v>
                </c:pt>
                <c:pt idx="86">
                  <c:v>134.94533999999999</c:v>
                </c:pt>
                <c:pt idx="87">
                  <c:v>142.01589999999999</c:v>
                </c:pt>
                <c:pt idx="88">
                  <c:v>147.53067999999999</c:v>
                </c:pt>
                <c:pt idx="89">
                  <c:v>148.72927999999999</c:v>
                </c:pt>
                <c:pt idx="90">
                  <c:v>148.72929999999999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6EC-4758-B468-FF3A80FB60D8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ČR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List1!$C$7:$CO$7</c:f>
              <c:numCache>
                <c:formatCode>General</c:formatCode>
                <c:ptCount val="91"/>
                <c:pt idx="0">
                  <c:v>0.33112209999999997</c:v>
                </c:pt>
                <c:pt idx="1">
                  <c:v>0.65289319999999995</c:v>
                </c:pt>
                <c:pt idx="2">
                  <c:v>0.97634739999999998</c:v>
                </c:pt>
                <c:pt idx="3">
                  <c:v>1.0984727000000001</c:v>
                </c:pt>
                <c:pt idx="4">
                  <c:v>1.1227855</c:v>
                </c:pt>
                <c:pt idx="5">
                  <c:v>1.2396742000000001</c:v>
                </c:pt>
                <c:pt idx="6">
                  <c:v>1.3250496</c:v>
                </c:pt>
                <c:pt idx="7">
                  <c:v>1.658042</c:v>
                </c:pt>
                <c:pt idx="8">
                  <c:v>2.0782799999999999</c:v>
                </c:pt>
                <c:pt idx="9">
                  <c:v>2.6213913999999998</c:v>
                </c:pt>
                <c:pt idx="10">
                  <c:v>3.3648031999999999</c:v>
                </c:pt>
                <c:pt idx="11">
                  <c:v>4.2927119749999996</c:v>
                </c:pt>
                <c:pt idx="12">
                  <c:v>4.4803883999999998</c:v>
                </c:pt>
                <c:pt idx="13">
                  <c:v>4.6412271470000004</c:v>
                </c:pt>
                <c:pt idx="14">
                  <c:v>5.5552963230000003</c:v>
                </c:pt>
                <c:pt idx="15">
                  <c:v>6.8031059000000003</c:v>
                </c:pt>
                <c:pt idx="16">
                  <c:v>8.0623239009999992</c:v>
                </c:pt>
                <c:pt idx="17">
                  <c:v>9.4798559999999998</c:v>
                </c:pt>
                <c:pt idx="18">
                  <c:v>10.7805</c:v>
                </c:pt>
                <c:pt idx="19">
                  <c:v>11.0957244</c:v>
                </c:pt>
                <c:pt idx="20">
                  <c:v>11.397297099999999</c:v>
                </c:pt>
                <c:pt idx="21">
                  <c:v>12.730108100000001</c:v>
                </c:pt>
                <c:pt idx="22">
                  <c:v>14.144273699999999</c:v>
                </c:pt>
                <c:pt idx="23">
                  <c:v>15.6542879</c:v>
                </c:pt>
                <c:pt idx="24">
                  <c:v>17.262021000000001</c:v>
                </c:pt>
                <c:pt idx="25">
                  <c:v>18.7352855</c:v>
                </c:pt>
                <c:pt idx="26">
                  <c:v>19.121392</c:v>
                </c:pt>
                <c:pt idx="27">
                  <c:v>19.411090000000002</c:v>
                </c:pt>
                <c:pt idx="28">
                  <c:v>20.583341600000001</c:v>
                </c:pt>
                <c:pt idx="29">
                  <c:v>21.933265200000001</c:v>
                </c:pt>
                <c:pt idx="30">
                  <c:v>23.189490800000002</c:v>
                </c:pt>
                <c:pt idx="31">
                  <c:v>24.414764290000001</c:v>
                </c:pt>
                <c:pt idx="32">
                  <c:v>25.719522099999999</c:v>
                </c:pt>
                <c:pt idx="33">
                  <c:v>25.8872806</c:v>
                </c:pt>
                <c:pt idx="34">
                  <c:v>26.059060200000001</c:v>
                </c:pt>
                <c:pt idx="35">
                  <c:v>27.151268000000002</c:v>
                </c:pt>
                <c:pt idx="36">
                  <c:v>28.484452699999999</c:v>
                </c:pt>
                <c:pt idx="37">
                  <c:v>29.916198300000001</c:v>
                </c:pt>
                <c:pt idx="38">
                  <c:v>31.575455999999999</c:v>
                </c:pt>
                <c:pt idx="39">
                  <c:v>33.070695499999999</c:v>
                </c:pt>
                <c:pt idx="40">
                  <c:v>33.366190000000003</c:v>
                </c:pt>
                <c:pt idx="41">
                  <c:v>33.67552405</c:v>
                </c:pt>
                <c:pt idx="42">
                  <c:v>35.107737200000003</c:v>
                </c:pt>
                <c:pt idx="43">
                  <c:v>36.684424700000001</c:v>
                </c:pt>
                <c:pt idx="44">
                  <c:v>38.4210159</c:v>
                </c:pt>
                <c:pt idx="45">
                  <c:v>40.494526899999997</c:v>
                </c:pt>
                <c:pt idx="46">
                  <c:v>42.484065000000001</c:v>
                </c:pt>
                <c:pt idx="47">
                  <c:v>42.906734399999998</c:v>
                </c:pt>
                <c:pt idx="48">
                  <c:v>43.126017500000003</c:v>
                </c:pt>
                <c:pt idx="49">
                  <c:v>44.584507199999997</c:v>
                </c:pt>
                <c:pt idx="50">
                  <c:v>46.219451999999997</c:v>
                </c:pt>
                <c:pt idx="51">
                  <c:v>47.885348899999997</c:v>
                </c:pt>
                <c:pt idx="52">
                  <c:v>49.769500270000002</c:v>
                </c:pt>
                <c:pt idx="53">
                  <c:v>51.536856530000001</c:v>
                </c:pt>
                <c:pt idx="54">
                  <c:v>51.823280500000003</c:v>
                </c:pt>
                <c:pt idx="55">
                  <c:v>52.011985500000002</c:v>
                </c:pt>
                <c:pt idx="56">
                  <c:v>53.507505500000001</c:v>
                </c:pt>
                <c:pt idx="57">
                  <c:v>55.342002600000001</c:v>
                </c:pt>
                <c:pt idx="58">
                  <c:v>57.183700000000002</c:v>
                </c:pt>
                <c:pt idx="59">
                  <c:v>59.363439399999997</c:v>
                </c:pt>
                <c:pt idx="60">
                  <c:v>61.347273399999999</c:v>
                </c:pt>
                <c:pt idx="61">
                  <c:v>61.671569300000002</c:v>
                </c:pt>
                <c:pt idx="62">
                  <c:v>61.939104</c:v>
                </c:pt>
                <c:pt idx="63">
                  <c:v>64.042258000000004</c:v>
                </c:pt>
                <c:pt idx="64">
                  <c:v>66.860489900000005</c:v>
                </c:pt>
                <c:pt idx="65">
                  <c:v>70.086055299999998</c:v>
                </c:pt>
                <c:pt idx="66">
                  <c:v>73.532587000000007</c:v>
                </c:pt>
                <c:pt idx="67">
                  <c:v>76.650895399999996</c:v>
                </c:pt>
                <c:pt idx="68">
                  <c:v>77.833060399999994</c:v>
                </c:pt>
                <c:pt idx="69">
                  <c:v>78.965384</c:v>
                </c:pt>
                <c:pt idx="70">
                  <c:v>82.119413600000001</c:v>
                </c:pt>
                <c:pt idx="71">
                  <c:v>86.018818699999997</c:v>
                </c:pt>
                <c:pt idx="72">
                  <c:v>90.452358099999998</c:v>
                </c:pt>
                <c:pt idx="73">
                  <c:v>95.3278301</c:v>
                </c:pt>
                <c:pt idx="74">
                  <c:v>99.664305200000001</c:v>
                </c:pt>
                <c:pt idx="75">
                  <c:v>101.345631</c:v>
                </c:pt>
                <c:pt idx="76">
                  <c:v>102.56361099999999</c:v>
                </c:pt>
                <c:pt idx="77">
                  <c:v>105.95656</c:v>
                </c:pt>
                <c:pt idx="78">
                  <c:v>110.48023999999999</c:v>
                </c:pt>
                <c:pt idx="79">
                  <c:v>114.8879</c:v>
                </c:pt>
                <c:pt idx="80">
                  <c:v>119.4834</c:v>
                </c:pt>
                <c:pt idx="81">
                  <c:v>123.873</c:v>
                </c:pt>
                <c:pt idx="82">
                  <c:v>125.42534999999999</c:v>
                </c:pt>
                <c:pt idx="83">
                  <c:v>126.24420000000001</c:v>
                </c:pt>
                <c:pt idx="84">
                  <c:v>129.62296000000001</c:v>
                </c:pt>
                <c:pt idx="85">
                  <c:v>133.2739</c:v>
                </c:pt>
                <c:pt idx="86">
                  <c:v>137.16873000000001</c:v>
                </c:pt>
                <c:pt idx="87">
                  <c:v>141.18109999999999</c:v>
                </c:pt>
                <c:pt idx="88">
                  <c:v>144.97773000000001</c:v>
                </c:pt>
                <c:pt idx="89">
                  <c:v>146.18178</c:v>
                </c:pt>
                <c:pt idx="90">
                  <c:v>147.01609999999999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6EC-4758-B468-FF3A80FB60D8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CZ032 Plzeňský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List1!$C$8:$CO$8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2.5428099999999999E-2</c:v>
                </c:pt>
                <c:pt idx="4">
                  <c:v>8.8150699999999999E-2</c:v>
                </c:pt>
                <c:pt idx="5">
                  <c:v>0.18647259999999999</c:v>
                </c:pt>
                <c:pt idx="6">
                  <c:v>0.25258560000000002</c:v>
                </c:pt>
                <c:pt idx="7">
                  <c:v>0.38481159999999998</c:v>
                </c:pt>
                <c:pt idx="8">
                  <c:v>0.71198629999999996</c:v>
                </c:pt>
                <c:pt idx="9">
                  <c:v>1.1798630000000001</c:v>
                </c:pt>
                <c:pt idx="10">
                  <c:v>1.8308218999999999</c:v>
                </c:pt>
                <c:pt idx="11">
                  <c:v>2.3614211919999999</c:v>
                </c:pt>
                <c:pt idx="12">
                  <c:v>2.8632019999999998</c:v>
                </c:pt>
                <c:pt idx="13">
                  <c:v>3.220890356</c:v>
                </c:pt>
                <c:pt idx="14">
                  <c:v>4.4905992379999997</c:v>
                </c:pt>
                <c:pt idx="15">
                  <c:v>5.9213525999999996</c:v>
                </c:pt>
                <c:pt idx="16">
                  <c:v>7.3521060379999996</c:v>
                </c:pt>
                <c:pt idx="17">
                  <c:v>8.3319349999999996</c:v>
                </c:pt>
                <c:pt idx="18">
                  <c:v>9.8610100000000003</c:v>
                </c:pt>
                <c:pt idx="19">
                  <c:v>10.2831163</c:v>
                </c:pt>
                <c:pt idx="20">
                  <c:v>10.38313338</c:v>
                </c:pt>
                <c:pt idx="21">
                  <c:v>11.481626500000001</c:v>
                </c:pt>
                <c:pt idx="22">
                  <c:v>12.863219000000001</c:v>
                </c:pt>
                <c:pt idx="23">
                  <c:v>13.839657300000001</c:v>
                </c:pt>
                <c:pt idx="24">
                  <c:v>15.3704278</c:v>
                </c:pt>
                <c:pt idx="25">
                  <c:v>16.445188099999999</c:v>
                </c:pt>
                <c:pt idx="26">
                  <c:v>16.913064800000001</c:v>
                </c:pt>
                <c:pt idx="27">
                  <c:v>17.547070000000001</c:v>
                </c:pt>
                <c:pt idx="28">
                  <c:v>18.833732600000001</c:v>
                </c:pt>
                <c:pt idx="29">
                  <c:v>20.315342099999999</c:v>
                </c:pt>
                <c:pt idx="30">
                  <c:v>21.427396900000002</c:v>
                </c:pt>
                <c:pt idx="31">
                  <c:v>22.424177700000001</c:v>
                </c:pt>
                <c:pt idx="32">
                  <c:v>22.871711900000001</c:v>
                </c:pt>
                <c:pt idx="33">
                  <c:v>22.871711900000001</c:v>
                </c:pt>
                <c:pt idx="34">
                  <c:v>22.871711900000001</c:v>
                </c:pt>
                <c:pt idx="35">
                  <c:v>23.239571999999999</c:v>
                </c:pt>
                <c:pt idx="36">
                  <c:v>23.7871229</c:v>
                </c:pt>
                <c:pt idx="37">
                  <c:v>24.456728999999999</c:v>
                </c:pt>
                <c:pt idx="38">
                  <c:v>25.180581799999999</c:v>
                </c:pt>
                <c:pt idx="39">
                  <c:v>25.763732399999999</c:v>
                </c:pt>
                <c:pt idx="40">
                  <c:v>26.099383100000001</c:v>
                </c:pt>
                <c:pt idx="41">
                  <c:v>26.30111256</c:v>
                </c:pt>
                <c:pt idx="42">
                  <c:v>28.26246527</c:v>
                </c:pt>
                <c:pt idx="43">
                  <c:v>29.623715199999999</c:v>
                </c:pt>
                <c:pt idx="44">
                  <c:v>30.968013200000001</c:v>
                </c:pt>
                <c:pt idx="45">
                  <c:v>32.803920699999999</c:v>
                </c:pt>
                <c:pt idx="46">
                  <c:v>34.780530200000001</c:v>
                </c:pt>
                <c:pt idx="47">
                  <c:v>35.492516500000001</c:v>
                </c:pt>
                <c:pt idx="48">
                  <c:v>35.926489099999998</c:v>
                </c:pt>
                <c:pt idx="49">
                  <c:v>38.016677399999999</c:v>
                </c:pt>
                <c:pt idx="50">
                  <c:v>40.766300700000002</c:v>
                </c:pt>
                <c:pt idx="51">
                  <c:v>42.549656800000001</c:v>
                </c:pt>
                <c:pt idx="52">
                  <c:v>44.27876637</c:v>
                </c:pt>
                <c:pt idx="53">
                  <c:v>45.851917020000002</c:v>
                </c:pt>
                <c:pt idx="54">
                  <c:v>45.9400677</c:v>
                </c:pt>
                <c:pt idx="55">
                  <c:v>46.124845100000002</c:v>
                </c:pt>
                <c:pt idx="56">
                  <c:v>48.321831400000001</c:v>
                </c:pt>
                <c:pt idx="57">
                  <c:v>50.832430600000002</c:v>
                </c:pt>
                <c:pt idx="58">
                  <c:v>53.3243826</c:v>
                </c:pt>
                <c:pt idx="59">
                  <c:v>56.336762700000001</c:v>
                </c:pt>
                <c:pt idx="60">
                  <c:v>59.0117969</c:v>
                </c:pt>
                <c:pt idx="61">
                  <c:v>59.171146200000003</c:v>
                </c:pt>
                <c:pt idx="62">
                  <c:v>59.347447600000002</c:v>
                </c:pt>
                <c:pt idx="63">
                  <c:v>61.586813999999997</c:v>
                </c:pt>
                <c:pt idx="64">
                  <c:v>64.266933800000004</c:v>
                </c:pt>
                <c:pt idx="65">
                  <c:v>67.860769399999995</c:v>
                </c:pt>
                <c:pt idx="66">
                  <c:v>71.229142600000003</c:v>
                </c:pt>
                <c:pt idx="67">
                  <c:v>74.526317199999994</c:v>
                </c:pt>
                <c:pt idx="68">
                  <c:v>74.895871999999997</c:v>
                </c:pt>
                <c:pt idx="69">
                  <c:v>75.241693900000001</c:v>
                </c:pt>
                <c:pt idx="70">
                  <c:v>78.803320600000006</c:v>
                </c:pt>
                <c:pt idx="71">
                  <c:v>83.387156099999999</c:v>
                </c:pt>
                <c:pt idx="72">
                  <c:v>87.815032700000003</c:v>
                </c:pt>
                <c:pt idx="73">
                  <c:v>92.176796400000001</c:v>
                </c:pt>
                <c:pt idx="74">
                  <c:v>97.223422999999997</c:v>
                </c:pt>
                <c:pt idx="75">
                  <c:v>98.279535999999993</c:v>
                </c:pt>
                <c:pt idx="76">
                  <c:v>98.686385299999998</c:v>
                </c:pt>
                <c:pt idx="77">
                  <c:v>100.82743000000001</c:v>
                </c:pt>
                <c:pt idx="78">
                  <c:v>104.69758</c:v>
                </c:pt>
                <c:pt idx="79">
                  <c:v>108.8661</c:v>
                </c:pt>
                <c:pt idx="80">
                  <c:v>112.7837</c:v>
                </c:pt>
                <c:pt idx="81">
                  <c:v>116.7302</c:v>
                </c:pt>
                <c:pt idx="82">
                  <c:v>117.74728</c:v>
                </c:pt>
                <c:pt idx="83">
                  <c:v>118.2067</c:v>
                </c:pt>
                <c:pt idx="84">
                  <c:v>122.16668</c:v>
                </c:pt>
                <c:pt idx="85">
                  <c:v>126.61998</c:v>
                </c:pt>
                <c:pt idx="86">
                  <c:v>131.24280999999999</c:v>
                </c:pt>
                <c:pt idx="87">
                  <c:v>135.48249999999999</c:v>
                </c:pt>
                <c:pt idx="88">
                  <c:v>140.56983</c:v>
                </c:pt>
                <c:pt idx="89">
                  <c:v>142.57695000000001</c:v>
                </c:pt>
                <c:pt idx="90">
                  <c:v>142.9957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6EC-4758-B468-FF3A80FB60D8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CZ063 Kraj Vysočina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List1!$C$9:$CO$9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4.7076100000000003E-2</c:v>
                </c:pt>
                <c:pt idx="5">
                  <c:v>0.26872600000000002</c:v>
                </c:pt>
                <c:pt idx="6">
                  <c:v>0.50410639999999995</c:v>
                </c:pt>
                <c:pt idx="7">
                  <c:v>0.91209910000000005</c:v>
                </c:pt>
                <c:pt idx="8">
                  <c:v>1.2161322000000001</c:v>
                </c:pt>
                <c:pt idx="9">
                  <c:v>1.939927</c:v>
                </c:pt>
                <c:pt idx="10">
                  <c:v>2.6656833</c:v>
                </c:pt>
                <c:pt idx="11">
                  <c:v>3.2659033800000001</c:v>
                </c:pt>
                <c:pt idx="12">
                  <c:v>3.3267099999999998</c:v>
                </c:pt>
                <c:pt idx="13">
                  <c:v>3.385555096</c:v>
                </c:pt>
                <c:pt idx="14">
                  <c:v>4.4898815839999999</c:v>
                </c:pt>
                <c:pt idx="15">
                  <c:v>5.1254087000000004</c:v>
                </c:pt>
                <c:pt idx="16">
                  <c:v>5.8099734610000002</c:v>
                </c:pt>
                <c:pt idx="17">
                  <c:v>7.0457210000000003</c:v>
                </c:pt>
                <c:pt idx="18">
                  <c:v>7.4537129999999996</c:v>
                </c:pt>
                <c:pt idx="19">
                  <c:v>7.4537134199999997</c:v>
                </c:pt>
                <c:pt idx="20">
                  <c:v>7.4537134199999997</c:v>
                </c:pt>
                <c:pt idx="21">
                  <c:v>8.2186997999999996</c:v>
                </c:pt>
                <c:pt idx="22">
                  <c:v>9.4289474799999997</c:v>
                </c:pt>
                <c:pt idx="23">
                  <c:v>10.419506800000001</c:v>
                </c:pt>
                <c:pt idx="24">
                  <c:v>10.9589202</c:v>
                </c:pt>
                <c:pt idx="25">
                  <c:v>12.1358224</c:v>
                </c:pt>
                <c:pt idx="26">
                  <c:v>12.3123577</c:v>
                </c:pt>
                <c:pt idx="27">
                  <c:v>12.59285</c:v>
                </c:pt>
                <c:pt idx="28">
                  <c:v>13.295070900000001</c:v>
                </c:pt>
                <c:pt idx="29">
                  <c:v>14.721083999999999</c:v>
                </c:pt>
                <c:pt idx="30">
                  <c:v>16.482514200000001</c:v>
                </c:pt>
                <c:pt idx="31">
                  <c:v>17.892835219999998</c:v>
                </c:pt>
                <c:pt idx="32">
                  <c:v>19.293348699999999</c:v>
                </c:pt>
                <c:pt idx="33">
                  <c:v>19.293348699999999</c:v>
                </c:pt>
                <c:pt idx="34">
                  <c:v>19.411038900000001</c:v>
                </c:pt>
                <c:pt idx="35">
                  <c:v>20.703669999999999</c:v>
                </c:pt>
                <c:pt idx="36">
                  <c:v>22.159105400000001</c:v>
                </c:pt>
                <c:pt idx="37">
                  <c:v>23.7165392</c:v>
                </c:pt>
                <c:pt idx="38">
                  <c:v>25.432854800000001</c:v>
                </c:pt>
                <c:pt idx="39">
                  <c:v>26.472451700000001</c:v>
                </c:pt>
                <c:pt idx="40">
                  <c:v>26.472451700000001</c:v>
                </c:pt>
                <c:pt idx="41">
                  <c:v>26.472451660000001</c:v>
                </c:pt>
                <c:pt idx="42">
                  <c:v>27.647392279999998</c:v>
                </c:pt>
                <c:pt idx="43">
                  <c:v>29.436283499999998</c:v>
                </c:pt>
                <c:pt idx="44">
                  <c:v>31.815587300000001</c:v>
                </c:pt>
                <c:pt idx="45">
                  <c:v>33.2925994</c:v>
                </c:pt>
                <c:pt idx="46">
                  <c:v>34.626421800000003</c:v>
                </c:pt>
                <c:pt idx="47">
                  <c:v>34.626421800000003</c:v>
                </c:pt>
                <c:pt idx="48">
                  <c:v>34.626421800000003</c:v>
                </c:pt>
                <c:pt idx="49">
                  <c:v>35.766055399999999</c:v>
                </c:pt>
                <c:pt idx="50">
                  <c:v>37.456871399999997</c:v>
                </c:pt>
                <c:pt idx="51">
                  <c:v>39.3771834</c:v>
                </c:pt>
                <c:pt idx="52">
                  <c:v>41.18176665</c:v>
                </c:pt>
                <c:pt idx="53">
                  <c:v>42.851006150000003</c:v>
                </c:pt>
                <c:pt idx="54">
                  <c:v>42.8510062</c:v>
                </c:pt>
                <c:pt idx="55">
                  <c:v>42.8510062</c:v>
                </c:pt>
                <c:pt idx="56">
                  <c:v>44.267211699999997</c:v>
                </c:pt>
                <c:pt idx="57">
                  <c:v>46.870126900000002</c:v>
                </c:pt>
                <c:pt idx="58">
                  <c:v>48.755131800000001</c:v>
                </c:pt>
                <c:pt idx="59">
                  <c:v>51.336470400000003</c:v>
                </c:pt>
                <c:pt idx="60">
                  <c:v>53.054747499999998</c:v>
                </c:pt>
                <c:pt idx="61">
                  <c:v>53.172437700000003</c:v>
                </c:pt>
                <c:pt idx="62">
                  <c:v>53.290127900000002</c:v>
                </c:pt>
                <c:pt idx="63">
                  <c:v>54.735756100000003</c:v>
                </c:pt>
                <c:pt idx="64">
                  <c:v>56.913024999999998</c:v>
                </c:pt>
                <c:pt idx="65">
                  <c:v>59.672860399999998</c:v>
                </c:pt>
                <c:pt idx="66">
                  <c:v>63.056454000000002</c:v>
                </c:pt>
                <c:pt idx="67">
                  <c:v>65.057187600000006</c:v>
                </c:pt>
                <c:pt idx="68">
                  <c:v>66.573429899999994</c:v>
                </c:pt>
                <c:pt idx="69">
                  <c:v>68.119094599999997</c:v>
                </c:pt>
                <c:pt idx="70">
                  <c:v>72.093100800000002</c:v>
                </c:pt>
                <c:pt idx="71">
                  <c:v>76.492753199999996</c:v>
                </c:pt>
                <c:pt idx="72">
                  <c:v>81.482818199999997</c:v>
                </c:pt>
                <c:pt idx="73">
                  <c:v>86.306155399999994</c:v>
                </c:pt>
                <c:pt idx="74">
                  <c:v>92.100436799999997</c:v>
                </c:pt>
                <c:pt idx="75">
                  <c:v>96.478512699999996</c:v>
                </c:pt>
                <c:pt idx="76">
                  <c:v>99.616918400000003</c:v>
                </c:pt>
                <c:pt idx="77">
                  <c:v>103.28297000000001</c:v>
                </c:pt>
                <c:pt idx="78">
                  <c:v>109.07529</c:v>
                </c:pt>
                <c:pt idx="79">
                  <c:v>113.34739999999999</c:v>
                </c:pt>
                <c:pt idx="80">
                  <c:v>119.232</c:v>
                </c:pt>
                <c:pt idx="81">
                  <c:v>123.40600000000001</c:v>
                </c:pt>
                <c:pt idx="82">
                  <c:v>125.25181000000001</c:v>
                </c:pt>
                <c:pt idx="83">
                  <c:v>125.4813</c:v>
                </c:pt>
                <c:pt idx="84">
                  <c:v>127.08189</c:v>
                </c:pt>
                <c:pt idx="85">
                  <c:v>129.64361</c:v>
                </c:pt>
                <c:pt idx="86">
                  <c:v>133.84318999999999</c:v>
                </c:pt>
                <c:pt idx="87">
                  <c:v>137.84270000000001</c:v>
                </c:pt>
                <c:pt idx="88">
                  <c:v>138.94703000000001</c:v>
                </c:pt>
                <c:pt idx="89">
                  <c:v>139.74732</c:v>
                </c:pt>
                <c:pt idx="90">
                  <c:v>140.48480000000001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6EC-4758-B468-FF3A80FB60D8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CZ071 Olomoucký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List1!$C$10:$CO$10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0.33385280000000001</c:v>
                </c:pt>
                <c:pt idx="4">
                  <c:v>0.45884989999999998</c:v>
                </c:pt>
                <c:pt idx="5">
                  <c:v>0.58226469999999997</c:v>
                </c:pt>
                <c:pt idx="6">
                  <c:v>0.67878139999999998</c:v>
                </c:pt>
                <c:pt idx="7">
                  <c:v>1.0790883</c:v>
                </c:pt>
                <c:pt idx="8">
                  <c:v>1.5474315999999999</c:v>
                </c:pt>
                <c:pt idx="9">
                  <c:v>1.8575508000000001</c:v>
                </c:pt>
                <c:pt idx="10">
                  <c:v>2.4208286000000001</c:v>
                </c:pt>
                <c:pt idx="11">
                  <c:v>3.2878966479999998</c:v>
                </c:pt>
                <c:pt idx="12">
                  <c:v>3.5173215999999998</c:v>
                </c:pt>
                <c:pt idx="13">
                  <c:v>3.7261773850000002</c:v>
                </c:pt>
                <c:pt idx="14">
                  <c:v>5.0441840779999998</c:v>
                </c:pt>
                <c:pt idx="15">
                  <c:v>6.2625095999999996</c:v>
                </c:pt>
                <c:pt idx="16">
                  <c:v>7.5172266480000003</c:v>
                </c:pt>
                <c:pt idx="17">
                  <c:v>8.8811180000000007</c:v>
                </c:pt>
                <c:pt idx="18">
                  <c:v>9.9253970000000002</c:v>
                </c:pt>
                <c:pt idx="19">
                  <c:v>10.200707299999999</c:v>
                </c:pt>
                <c:pt idx="20">
                  <c:v>10.66905058</c:v>
                </c:pt>
                <c:pt idx="21">
                  <c:v>12.4664763</c:v>
                </c:pt>
                <c:pt idx="22">
                  <c:v>13.949036</c:v>
                </c:pt>
                <c:pt idx="23">
                  <c:v>15.308180999999999</c:v>
                </c:pt>
                <c:pt idx="24">
                  <c:v>16.556569100000001</c:v>
                </c:pt>
                <c:pt idx="25">
                  <c:v>18.349247999999999</c:v>
                </c:pt>
                <c:pt idx="26">
                  <c:v>18.925183700000002</c:v>
                </c:pt>
                <c:pt idx="27">
                  <c:v>19.232140000000001</c:v>
                </c:pt>
                <c:pt idx="28">
                  <c:v>21.078613600000001</c:v>
                </c:pt>
                <c:pt idx="29">
                  <c:v>22.926670999999999</c:v>
                </c:pt>
                <c:pt idx="30">
                  <c:v>24.627579999999998</c:v>
                </c:pt>
                <c:pt idx="31">
                  <c:v>25.478825659999998</c:v>
                </c:pt>
                <c:pt idx="32">
                  <c:v>26.654430699999999</c:v>
                </c:pt>
                <c:pt idx="33">
                  <c:v>26.774681000000001</c:v>
                </c:pt>
                <c:pt idx="34">
                  <c:v>27.031003999999999</c:v>
                </c:pt>
                <c:pt idx="35">
                  <c:v>28.437615999999998</c:v>
                </c:pt>
                <c:pt idx="36">
                  <c:v>29.613221200000002</c:v>
                </c:pt>
                <c:pt idx="37">
                  <c:v>31.0704651</c:v>
                </c:pt>
                <c:pt idx="38">
                  <c:v>32.894788900000002</c:v>
                </c:pt>
                <c:pt idx="39">
                  <c:v>34.484940999999999</c:v>
                </c:pt>
                <c:pt idx="40">
                  <c:v>34.983346900000001</c:v>
                </c:pt>
                <c:pt idx="41">
                  <c:v>35.495992970000003</c:v>
                </c:pt>
                <c:pt idx="42">
                  <c:v>37.399428810000003</c:v>
                </c:pt>
                <c:pt idx="43">
                  <c:v>39.168374200000002</c:v>
                </c:pt>
                <c:pt idx="44">
                  <c:v>40.8059935</c:v>
                </c:pt>
                <c:pt idx="45">
                  <c:v>42.525889399999997</c:v>
                </c:pt>
                <c:pt idx="46">
                  <c:v>43.968893100000003</c:v>
                </c:pt>
                <c:pt idx="47">
                  <c:v>44.388187000000002</c:v>
                </c:pt>
                <c:pt idx="48">
                  <c:v>44.7536846</c:v>
                </c:pt>
                <c:pt idx="49">
                  <c:v>46.372317099999997</c:v>
                </c:pt>
                <c:pt idx="50">
                  <c:v>48.022594400000003</c:v>
                </c:pt>
                <c:pt idx="51">
                  <c:v>49.449775700000004</c:v>
                </c:pt>
                <c:pt idx="52">
                  <c:v>50.400702510000002</c:v>
                </c:pt>
                <c:pt idx="53">
                  <c:v>51.986107920000002</c:v>
                </c:pt>
                <c:pt idx="54">
                  <c:v>52.359516800000002</c:v>
                </c:pt>
                <c:pt idx="55">
                  <c:v>52.701280799999999</c:v>
                </c:pt>
                <c:pt idx="56">
                  <c:v>54.283521800000003</c:v>
                </c:pt>
                <c:pt idx="57">
                  <c:v>56.285056500000003</c:v>
                </c:pt>
                <c:pt idx="58">
                  <c:v>58.329311799999999</c:v>
                </c:pt>
                <c:pt idx="59">
                  <c:v>59.865667700000003</c:v>
                </c:pt>
                <c:pt idx="60">
                  <c:v>61.383036799999999</c:v>
                </c:pt>
                <c:pt idx="61">
                  <c:v>61.579234700000001</c:v>
                </c:pt>
                <c:pt idx="62">
                  <c:v>61.645688800000002</c:v>
                </c:pt>
                <c:pt idx="63">
                  <c:v>63.416216400000003</c:v>
                </c:pt>
                <c:pt idx="64">
                  <c:v>65.724705900000004</c:v>
                </c:pt>
                <c:pt idx="65">
                  <c:v>68.340150199999997</c:v>
                </c:pt>
                <c:pt idx="66">
                  <c:v>71.620135599999998</c:v>
                </c:pt>
                <c:pt idx="67">
                  <c:v>74.650126999999998</c:v>
                </c:pt>
                <c:pt idx="68">
                  <c:v>75.377957800000004</c:v>
                </c:pt>
                <c:pt idx="69">
                  <c:v>76.063068099999995</c:v>
                </c:pt>
                <c:pt idx="70">
                  <c:v>78.953822299999999</c:v>
                </c:pt>
                <c:pt idx="71">
                  <c:v>82.657848299999998</c:v>
                </c:pt>
                <c:pt idx="72">
                  <c:v>87.265333900000002</c:v>
                </c:pt>
                <c:pt idx="73">
                  <c:v>92.333251599999997</c:v>
                </c:pt>
                <c:pt idx="74">
                  <c:v>96.6970721</c:v>
                </c:pt>
                <c:pt idx="75">
                  <c:v>97.891664000000006</c:v>
                </c:pt>
                <c:pt idx="76">
                  <c:v>98.537218300000006</c:v>
                </c:pt>
                <c:pt idx="77">
                  <c:v>101.99758</c:v>
                </c:pt>
                <c:pt idx="78">
                  <c:v>106.32501000000001</c:v>
                </c:pt>
                <c:pt idx="79">
                  <c:v>111.0686</c:v>
                </c:pt>
                <c:pt idx="80">
                  <c:v>115.44499999999999</c:v>
                </c:pt>
                <c:pt idx="81">
                  <c:v>119.4513</c:v>
                </c:pt>
                <c:pt idx="82">
                  <c:v>120.25031</c:v>
                </c:pt>
                <c:pt idx="83">
                  <c:v>120.91800000000001</c:v>
                </c:pt>
                <c:pt idx="84">
                  <c:v>124.28819</c:v>
                </c:pt>
                <c:pt idx="85">
                  <c:v>127.63779</c:v>
                </c:pt>
                <c:pt idx="86">
                  <c:v>130.96207999999999</c:v>
                </c:pt>
                <c:pt idx="87">
                  <c:v>134.2073</c:v>
                </c:pt>
                <c:pt idx="88">
                  <c:v>138.15178</c:v>
                </c:pt>
                <c:pt idx="89">
                  <c:v>139.06948</c:v>
                </c:pt>
                <c:pt idx="90">
                  <c:v>139.76089999999999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6EC-4758-B468-FF3A80FB60D8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CZ080 Moravskoslezský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List1!$C$11:$CO$11</c:f>
              <c:numCache>
                <c:formatCode>General</c:formatCode>
                <c:ptCount val="91"/>
                <c:pt idx="0">
                  <c:v>8.3299999999999997E-4</c:v>
                </c:pt>
                <c:pt idx="1">
                  <c:v>0.25571850000000002</c:v>
                </c:pt>
                <c:pt idx="2">
                  <c:v>0.65887070000000003</c:v>
                </c:pt>
                <c:pt idx="3">
                  <c:v>0.67886170000000001</c:v>
                </c:pt>
                <c:pt idx="4">
                  <c:v>0.67886170000000001</c:v>
                </c:pt>
                <c:pt idx="5">
                  <c:v>0.67886170000000001</c:v>
                </c:pt>
                <c:pt idx="6">
                  <c:v>0.67886170000000001</c:v>
                </c:pt>
                <c:pt idx="7">
                  <c:v>1.2219511000000001</c:v>
                </c:pt>
                <c:pt idx="8">
                  <c:v>1.9474586</c:v>
                </c:pt>
                <c:pt idx="9">
                  <c:v>2.6063293000000001</c:v>
                </c:pt>
                <c:pt idx="10">
                  <c:v>3.1577483000000002</c:v>
                </c:pt>
                <c:pt idx="11">
                  <c:v>3.5034263779999999</c:v>
                </c:pt>
                <c:pt idx="12">
                  <c:v>3.5134219</c:v>
                </c:pt>
                <c:pt idx="13">
                  <c:v>3.5134218879999999</c:v>
                </c:pt>
                <c:pt idx="14">
                  <c:v>4.3672050640000002</c:v>
                </c:pt>
                <c:pt idx="15">
                  <c:v>5.265968</c:v>
                </c:pt>
                <c:pt idx="16">
                  <c:v>6.3171625410000001</c:v>
                </c:pt>
                <c:pt idx="17">
                  <c:v>8.0222300000000004</c:v>
                </c:pt>
                <c:pt idx="18">
                  <c:v>9.1317319999999995</c:v>
                </c:pt>
                <c:pt idx="19">
                  <c:v>9.4049422800000002</c:v>
                </c:pt>
                <c:pt idx="20">
                  <c:v>9.6556629980000004</c:v>
                </c:pt>
                <c:pt idx="21">
                  <c:v>10.526105400000001</c:v>
                </c:pt>
                <c:pt idx="22">
                  <c:v>12.2719878</c:v>
                </c:pt>
                <c:pt idx="23">
                  <c:v>14.866655700000001</c:v>
                </c:pt>
                <c:pt idx="24">
                  <c:v>17.1614583</c:v>
                </c:pt>
                <c:pt idx="25">
                  <c:v>18.8082186</c:v>
                </c:pt>
                <c:pt idx="26">
                  <c:v>19.112248699999999</c:v>
                </c:pt>
                <c:pt idx="27">
                  <c:v>19.345479999999998</c:v>
                </c:pt>
                <c:pt idx="28">
                  <c:v>20.3975048</c:v>
                </c:pt>
                <c:pt idx="29">
                  <c:v>21.862680000000001</c:v>
                </c:pt>
                <c:pt idx="30">
                  <c:v>23.111285800000001</c:v>
                </c:pt>
                <c:pt idx="31">
                  <c:v>24.22162046</c:v>
                </c:pt>
                <c:pt idx="32">
                  <c:v>25.2686502</c:v>
                </c:pt>
                <c:pt idx="33">
                  <c:v>25.303634500000001</c:v>
                </c:pt>
                <c:pt idx="34">
                  <c:v>25.3219596</c:v>
                </c:pt>
                <c:pt idx="35">
                  <c:v>26.466445</c:v>
                </c:pt>
                <c:pt idx="36">
                  <c:v>27.650080500000001</c:v>
                </c:pt>
                <c:pt idx="37">
                  <c:v>28.622143900000001</c:v>
                </c:pt>
                <c:pt idx="38">
                  <c:v>30.176445699999999</c:v>
                </c:pt>
                <c:pt idx="39">
                  <c:v>31.370076300000001</c:v>
                </c:pt>
                <c:pt idx="40">
                  <c:v>31.381737699999999</c:v>
                </c:pt>
                <c:pt idx="41">
                  <c:v>31.561656889999998</c:v>
                </c:pt>
                <c:pt idx="42">
                  <c:v>32.58119894</c:v>
                </c:pt>
                <c:pt idx="43">
                  <c:v>33.878949400000003</c:v>
                </c:pt>
                <c:pt idx="44">
                  <c:v>35.574021299999998</c:v>
                </c:pt>
                <c:pt idx="45">
                  <c:v>38.600162099999999</c:v>
                </c:pt>
                <c:pt idx="46">
                  <c:v>40.8249961</c:v>
                </c:pt>
                <c:pt idx="47">
                  <c:v>41.4413859</c:v>
                </c:pt>
                <c:pt idx="48">
                  <c:v>41.747081899999998</c:v>
                </c:pt>
                <c:pt idx="49">
                  <c:v>42.655007500000004</c:v>
                </c:pt>
                <c:pt idx="50">
                  <c:v>44.025225300000002</c:v>
                </c:pt>
                <c:pt idx="51">
                  <c:v>46.278379999999999</c:v>
                </c:pt>
                <c:pt idx="52">
                  <c:v>48.514875400000001</c:v>
                </c:pt>
                <c:pt idx="53">
                  <c:v>49.982549499999998</c:v>
                </c:pt>
                <c:pt idx="54">
                  <c:v>50.050852200000001</c:v>
                </c:pt>
                <c:pt idx="55">
                  <c:v>50.072509099999998</c:v>
                </c:pt>
                <c:pt idx="56">
                  <c:v>50.837998599999999</c:v>
                </c:pt>
                <c:pt idx="57">
                  <c:v>51.993313000000001</c:v>
                </c:pt>
                <c:pt idx="58">
                  <c:v>53.175282099999997</c:v>
                </c:pt>
                <c:pt idx="59">
                  <c:v>54.500520199999997</c:v>
                </c:pt>
                <c:pt idx="60">
                  <c:v>56.1356191</c:v>
                </c:pt>
                <c:pt idx="61">
                  <c:v>56.148113500000001</c:v>
                </c:pt>
                <c:pt idx="62">
                  <c:v>56.2080865</c:v>
                </c:pt>
                <c:pt idx="63">
                  <c:v>57.5949636</c:v>
                </c:pt>
                <c:pt idx="64">
                  <c:v>60.237943100000003</c:v>
                </c:pt>
                <c:pt idx="65">
                  <c:v>63.030855299999999</c:v>
                </c:pt>
                <c:pt idx="66">
                  <c:v>65.6346858</c:v>
                </c:pt>
                <c:pt idx="67">
                  <c:v>68.838246799999993</c:v>
                </c:pt>
                <c:pt idx="68">
                  <c:v>70.934805100000005</c:v>
                </c:pt>
                <c:pt idx="69">
                  <c:v>72.526590100000007</c:v>
                </c:pt>
                <c:pt idx="70">
                  <c:v>76.394852599999993</c:v>
                </c:pt>
                <c:pt idx="71">
                  <c:v>80.823696699999999</c:v>
                </c:pt>
                <c:pt idx="72">
                  <c:v>85.530749099999994</c:v>
                </c:pt>
                <c:pt idx="73">
                  <c:v>90.013735499999996</c:v>
                </c:pt>
                <c:pt idx="74">
                  <c:v>94.271822900000004</c:v>
                </c:pt>
                <c:pt idx="75">
                  <c:v>95.938574299999999</c:v>
                </c:pt>
                <c:pt idx="76">
                  <c:v>96.908138800000003</c:v>
                </c:pt>
                <c:pt idx="77">
                  <c:v>100.08838</c:v>
                </c:pt>
                <c:pt idx="78">
                  <c:v>104.82958000000001</c:v>
                </c:pt>
                <c:pt idx="79">
                  <c:v>108.87690000000001</c:v>
                </c:pt>
                <c:pt idx="80">
                  <c:v>113.02589999999999</c:v>
                </c:pt>
                <c:pt idx="81">
                  <c:v>117.0899</c:v>
                </c:pt>
                <c:pt idx="82">
                  <c:v>118.11528</c:v>
                </c:pt>
                <c:pt idx="83">
                  <c:v>118.69499999999999</c:v>
                </c:pt>
                <c:pt idx="84">
                  <c:v>121.39048</c:v>
                </c:pt>
                <c:pt idx="85">
                  <c:v>124.49825</c:v>
                </c:pt>
                <c:pt idx="86">
                  <c:v>128.02833000000001</c:v>
                </c:pt>
                <c:pt idx="87">
                  <c:v>130.86959999999999</c:v>
                </c:pt>
                <c:pt idx="88">
                  <c:v>134.08976999999999</c:v>
                </c:pt>
                <c:pt idx="89">
                  <c:v>134.96771000000001</c:v>
                </c:pt>
                <c:pt idx="90">
                  <c:v>135.35419999999999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6EC-4758-B468-FF3A80FB60D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CZ051 Liberecký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List1!$C$12:$CO$12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0.1825599</c:v>
                </c:pt>
                <c:pt idx="8">
                  <c:v>0.53415670000000004</c:v>
                </c:pt>
                <c:pt idx="9">
                  <c:v>1.1043746999999999</c:v>
                </c:pt>
                <c:pt idx="10">
                  <c:v>1.6475466999999999</c:v>
                </c:pt>
                <c:pt idx="11">
                  <c:v>1.983366765</c:v>
                </c:pt>
                <c:pt idx="12">
                  <c:v>1.9833668</c:v>
                </c:pt>
                <c:pt idx="13">
                  <c:v>1.983366765</c:v>
                </c:pt>
                <c:pt idx="14">
                  <c:v>2.7564290379999998</c:v>
                </c:pt>
                <c:pt idx="15">
                  <c:v>3.6579594000000002</c:v>
                </c:pt>
                <c:pt idx="16">
                  <c:v>4.4986364349999999</c:v>
                </c:pt>
                <c:pt idx="17">
                  <c:v>5.6390719999999996</c:v>
                </c:pt>
                <c:pt idx="18">
                  <c:v>6.7569699999999999</c:v>
                </c:pt>
                <c:pt idx="19">
                  <c:v>6.7569699600000002</c:v>
                </c:pt>
                <c:pt idx="20">
                  <c:v>6.7592237820000003</c:v>
                </c:pt>
                <c:pt idx="21">
                  <c:v>7.6156776099999997</c:v>
                </c:pt>
                <c:pt idx="22">
                  <c:v>8.7921747200000002</c:v>
                </c:pt>
                <c:pt idx="23">
                  <c:v>10.3225225</c:v>
                </c:pt>
                <c:pt idx="24">
                  <c:v>12.3306813</c:v>
                </c:pt>
                <c:pt idx="25">
                  <c:v>14.086411699999999</c:v>
                </c:pt>
                <c:pt idx="26">
                  <c:v>14.154026500000001</c:v>
                </c:pt>
                <c:pt idx="27">
                  <c:v>14.154030000000001</c:v>
                </c:pt>
                <c:pt idx="28">
                  <c:v>14.7873515</c:v>
                </c:pt>
                <c:pt idx="29">
                  <c:v>15.504068200000001</c:v>
                </c:pt>
                <c:pt idx="30">
                  <c:v>16.295161</c:v>
                </c:pt>
                <c:pt idx="31">
                  <c:v>17.09752305</c:v>
                </c:pt>
                <c:pt idx="32">
                  <c:v>17.86157</c:v>
                </c:pt>
                <c:pt idx="33">
                  <c:v>17.86157</c:v>
                </c:pt>
                <c:pt idx="34">
                  <c:v>17.86157</c:v>
                </c:pt>
                <c:pt idx="35">
                  <c:v>18.866776000000002</c:v>
                </c:pt>
                <c:pt idx="36">
                  <c:v>20.210056600000001</c:v>
                </c:pt>
                <c:pt idx="37">
                  <c:v>21.3234466</c:v>
                </c:pt>
                <c:pt idx="38">
                  <c:v>22.720818600000001</c:v>
                </c:pt>
                <c:pt idx="39">
                  <c:v>24.472041300000001</c:v>
                </c:pt>
                <c:pt idx="40">
                  <c:v>24.472041300000001</c:v>
                </c:pt>
                <c:pt idx="41">
                  <c:v>24.47204129</c:v>
                </c:pt>
                <c:pt idx="42">
                  <c:v>25.61698483</c:v>
                </c:pt>
                <c:pt idx="43">
                  <c:v>27.4155379</c:v>
                </c:pt>
                <c:pt idx="44">
                  <c:v>29.1261917</c:v>
                </c:pt>
                <c:pt idx="45">
                  <c:v>31.373256099999999</c:v>
                </c:pt>
                <c:pt idx="46">
                  <c:v>33.417476200000003</c:v>
                </c:pt>
                <c:pt idx="47">
                  <c:v>33.485090900000003</c:v>
                </c:pt>
                <c:pt idx="48">
                  <c:v>33.485090900000003</c:v>
                </c:pt>
                <c:pt idx="49">
                  <c:v>34.616511500000001</c:v>
                </c:pt>
                <c:pt idx="50">
                  <c:v>35.980076199999999</c:v>
                </c:pt>
                <c:pt idx="51">
                  <c:v>36.996551599999997</c:v>
                </c:pt>
                <c:pt idx="52">
                  <c:v>37.868782260000003</c:v>
                </c:pt>
                <c:pt idx="53">
                  <c:v>38.790597040000002</c:v>
                </c:pt>
                <c:pt idx="54">
                  <c:v>38.925826600000001</c:v>
                </c:pt>
                <c:pt idx="55">
                  <c:v>38.925826600000001</c:v>
                </c:pt>
                <c:pt idx="56">
                  <c:v>40.404336399999998</c:v>
                </c:pt>
                <c:pt idx="57">
                  <c:v>42.169082000000003</c:v>
                </c:pt>
                <c:pt idx="58">
                  <c:v>44.177240900000001</c:v>
                </c:pt>
                <c:pt idx="59">
                  <c:v>46.582073100000002</c:v>
                </c:pt>
                <c:pt idx="60">
                  <c:v>49.110865699999998</c:v>
                </c:pt>
                <c:pt idx="61">
                  <c:v>50.080010799999997</c:v>
                </c:pt>
                <c:pt idx="62">
                  <c:v>51.134801299999999</c:v>
                </c:pt>
                <c:pt idx="63">
                  <c:v>54.495255700000001</c:v>
                </c:pt>
                <c:pt idx="64">
                  <c:v>57.8376795</c:v>
                </c:pt>
                <c:pt idx="65">
                  <c:v>61.428024100000002</c:v>
                </c:pt>
                <c:pt idx="66">
                  <c:v>65.473641499999999</c:v>
                </c:pt>
                <c:pt idx="67">
                  <c:v>69.327683699999994</c:v>
                </c:pt>
                <c:pt idx="68">
                  <c:v>70.700263699999994</c:v>
                </c:pt>
                <c:pt idx="69">
                  <c:v>71.802384500000002</c:v>
                </c:pt>
                <c:pt idx="70">
                  <c:v>75.845748200000003</c:v>
                </c:pt>
                <c:pt idx="71">
                  <c:v>79.487930800000001</c:v>
                </c:pt>
                <c:pt idx="72">
                  <c:v>83.337465300000005</c:v>
                </c:pt>
                <c:pt idx="73">
                  <c:v>87.845117099999996</c:v>
                </c:pt>
                <c:pt idx="74">
                  <c:v>90.964412100000004</c:v>
                </c:pt>
                <c:pt idx="75">
                  <c:v>91.473776700000002</c:v>
                </c:pt>
                <c:pt idx="76">
                  <c:v>91.805089100000004</c:v>
                </c:pt>
                <c:pt idx="77">
                  <c:v>94.694494000000006</c:v>
                </c:pt>
                <c:pt idx="78">
                  <c:v>98.242016000000007</c:v>
                </c:pt>
                <c:pt idx="79">
                  <c:v>101.5664</c:v>
                </c:pt>
                <c:pt idx="80">
                  <c:v>104.9607</c:v>
                </c:pt>
                <c:pt idx="81">
                  <c:v>108.37520000000001</c:v>
                </c:pt>
                <c:pt idx="82">
                  <c:v>109.26548</c:v>
                </c:pt>
                <c:pt idx="83">
                  <c:v>110.18049999999999</c:v>
                </c:pt>
                <c:pt idx="84">
                  <c:v>113.55676</c:v>
                </c:pt>
                <c:pt idx="85">
                  <c:v>117.31389</c:v>
                </c:pt>
                <c:pt idx="86">
                  <c:v>121.08229</c:v>
                </c:pt>
                <c:pt idx="87">
                  <c:v>125.1121</c:v>
                </c:pt>
                <c:pt idx="88">
                  <c:v>128.73853</c:v>
                </c:pt>
                <c:pt idx="89">
                  <c:v>129.88122000000001</c:v>
                </c:pt>
                <c:pt idx="90">
                  <c:v>130.7354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6EC-4758-B468-FF3A80FB60D8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CZ072 Zlínský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List1!$C$13:$CO$13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1.7166E-3</c:v>
                </c:pt>
                <c:pt idx="5">
                  <c:v>1.7166E-3</c:v>
                </c:pt>
                <c:pt idx="6">
                  <c:v>1.7166E-3</c:v>
                </c:pt>
                <c:pt idx="7">
                  <c:v>0.4411601</c:v>
                </c:pt>
                <c:pt idx="8">
                  <c:v>1.0230794000000001</c:v>
                </c:pt>
                <c:pt idx="9">
                  <c:v>1.6496295999999999</c:v>
                </c:pt>
                <c:pt idx="10">
                  <c:v>2.2916291000000002</c:v>
                </c:pt>
                <c:pt idx="11">
                  <c:v>2.8529495069999999</c:v>
                </c:pt>
                <c:pt idx="12">
                  <c:v>3.0228904999999999</c:v>
                </c:pt>
                <c:pt idx="13">
                  <c:v>3.1996978829999998</c:v>
                </c:pt>
                <c:pt idx="14">
                  <c:v>3.9378256129999998</c:v>
                </c:pt>
                <c:pt idx="15">
                  <c:v>4.6570710000000002</c:v>
                </c:pt>
                <c:pt idx="16">
                  <c:v>5.7711289060000004</c:v>
                </c:pt>
                <c:pt idx="17">
                  <c:v>6.7924920000000002</c:v>
                </c:pt>
                <c:pt idx="18">
                  <c:v>7.8378870000000003</c:v>
                </c:pt>
                <c:pt idx="19">
                  <c:v>8.0988061200000008</c:v>
                </c:pt>
                <c:pt idx="20">
                  <c:v>8.3545759630000003</c:v>
                </c:pt>
                <c:pt idx="21">
                  <c:v>9.2437623900000006</c:v>
                </c:pt>
                <c:pt idx="22">
                  <c:v>9.6145428299999995</c:v>
                </c:pt>
                <c:pt idx="23">
                  <c:v>9.8462806100000009</c:v>
                </c:pt>
                <c:pt idx="24">
                  <c:v>11.4632953</c:v>
                </c:pt>
                <c:pt idx="25">
                  <c:v>13.353245599999999</c:v>
                </c:pt>
                <c:pt idx="26">
                  <c:v>13.4579568</c:v>
                </c:pt>
                <c:pt idx="27">
                  <c:v>13.571249999999999</c:v>
                </c:pt>
                <c:pt idx="28">
                  <c:v>15.368506</c:v>
                </c:pt>
                <c:pt idx="29">
                  <c:v>17.215541900000002</c:v>
                </c:pt>
                <c:pt idx="30">
                  <c:v>19.007647299999999</c:v>
                </c:pt>
                <c:pt idx="31">
                  <c:v>20.40150715</c:v>
                </c:pt>
                <c:pt idx="32">
                  <c:v>21.347340599999999</c:v>
                </c:pt>
                <c:pt idx="33">
                  <c:v>21.347340599999999</c:v>
                </c:pt>
                <c:pt idx="34">
                  <c:v>21.347340599999999</c:v>
                </c:pt>
                <c:pt idx="35">
                  <c:v>22.185030000000001</c:v>
                </c:pt>
                <c:pt idx="36">
                  <c:v>23.225274899999999</c:v>
                </c:pt>
                <c:pt idx="37">
                  <c:v>24.593385999999999</c:v>
                </c:pt>
                <c:pt idx="38">
                  <c:v>26.050759200000002</c:v>
                </c:pt>
                <c:pt idx="39">
                  <c:v>27.858313800000001</c:v>
                </c:pt>
                <c:pt idx="40">
                  <c:v>27.858313800000001</c:v>
                </c:pt>
                <c:pt idx="41">
                  <c:v>28.138115710000001</c:v>
                </c:pt>
                <c:pt idx="42">
                  <c:v>29.58175623</c:v>
                </c:pt>
                <c:pt idx="43">
                  <c:v>30.6786484</c:v>
                </c:pt>
                <c:pt idx="44">
                  <c:v>31.8905511</c:v>
                </c:pt>
                <c:pt idx="45">
                  <c:v>33.936709800000003</c:v>
                </c:pt>
                <c:pt idx="46">
                  <c:v>35.823227000000003</c:v>
                </c:pt>
                <c:pt idx="47">
                  <c:v>35.926221599999998</c:v>
                </c:pt>
                <c:pt idx="48">
                  <c:v>36.039515600000001</c:v>
                </c:pt>
                <c:pt idx="49">
                  <c:v>37.246268600000001</c:v>
                </c:pt>
                <c:pt idx="50">
                  <c:v>38.825518600000002</c:v>
                </c:pt>
                <c:pt idx="51">
                  <c:v>40.389319499999999</c:v>
                </c:pt>
                <c:pt idx="52">
                  <c:v>42.349649390000003</c:v>
                </c:pt>
                <c:pt idx="53">
                  <c:v>44.476487200000001</c:v>
                </c:pt>
                <c:pt idx="54">
                  <c:v>44.613813299999997</c:v>
                </c:pt>
                <c:pt idx="55">
                  <c:v>44.716807899999999</c:v>
                </c:pt>
                <c:pt idx="56">
                  <c:v>46.460849199999998</c:v>
                </c:pt>
                <c:pt idx="57">
                  <c:v>48.519024000000002</c:v>
                </c:pt>
                <c:pt idx="58">
                  <c:v>50.256199000000002</c:v>
                </c:pt>
                <c:pt idx="59">
                  <c:v>52.623357499999997</c:v>
                </c:pt>
                <c:pt idx="60">
                  <c:v>54.508158000000002</c:v>
                </c:pt>
                <c:pt idx="61">
                  <c:v>54.616302300000001</c:v>
                </c:pt>
                <c:pt idx="62">
                  <c:v>54.760494700000002</c:v>
                </c:pt>
                <c:pt idx="63">
                  <c:v>57.057273600000002</c:v>
                </c:pt>
                <c:pt idx="64">
                  <c:v>59.242474999999999</c:v>
                </c:pt>
                <c:pt idx="65">
                  <c:v>62.244766599999998</c:v>
                </c:pt>
                <c:pt idx="66">
                  <c:v>65.552608800000002</c:v>
                </c:pt>
                <c:pt idx="67">
                  <c:v>68.199569100000005</c:v>
                </c:pt>
                <c:pt idx="68">
                  <c:v>68.582365600000003</c:v>
                </c:pt>
                <c:pt idx="69">
                  <c:v>68.899932199999995</c:v>
                </c:pt>
                <c:pt idx="70">
                  <c:v>71.457630600000002</c:v>
                </c:pt>
                <c:pt idx="71">
                  <c:v>74.145788800000005</c:v>
                </c:pt>
                <c:pt idx="72">
                  <c:v>77.376385099999993</c:v>
                </c:pt>
                <c:pt idx="73">
                  <c:v>80.770055999999997</c:v>
                </c:pt>
                <c:pt idx="74">
                  <c:v>83.3655191</c:v>
                </c:pt>
                <c:pt idx="75">
                  <c:v>84.059015900000006</c:v>
                </c:pt>
                <c:pt idx="76">
                  <c:v>84.608320199999994</c:v>
                </c:pt>
                <c:pt idx="77">
                  <c:v>86.994360999999998</c:v>
                </c:pt>
                <c:pt idx="78">
                  <c:v>90.494460000000004</c:v>
                </c:pt>
                <c:pt idx="79">
                  <c:v>94.60566</c:v>
                </c:pt>
                <c:pt idx="80">
                  <c:v>99.224969999999999</c:v>
                </c:pt>
                <c:pt idx="81">
                  <c:v>103.2881</c:v>
                </c:pt>
                <c:pt idx="82">
                  <c:v>104.22192</c:v>
                </c:pt>
                <c:pt idx="83">
                  <c:v>104.9892</c:v>
                </c:pt>
                <c:pt idx="84">
                  <c:v>109.37165</c:v>
                </c:pt>
                <c:pt idx="85">
                  <c:v>113.83131</c:v>
                </c:pt>
                <c:pt idx="86">
                  <c:v>118.71154</c:v>
                </c:pt>
                <c:pt idx="87">
                  <c:v>123.4218</c:v>
                </c:pt>
                <c:pt idx="88">
                  <c:v>127.08328</c:v>
                </c:pt>
                <c:pt idx="89">
                  <c:v>128.10979</c:v>
                </c:pt>
                <c:pt idx="90">
                  <c:v>129.0694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6EC-4758-B468-FF3A80FB60D8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CZ053 Pardubický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List1!$C$14:$CO$14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2.1046100000000002E-2</c:v>
                </c:pt>
                <c:pt idx="4">
                  <c:v>2.1046100000000002E-2</c:v>
                </c:pt>
                <c:pt idx="5">
                  <c:v>2.2959400000000001E-2</c:v>
                </c:pt>
                <c:pt idx="6">
                  <c:v>2.2959400000000001E-2</c:v>
                </c:pt>
                <c:pt idx="7">
                  <c:v>0.12627659999999999</c:v>
                </c:pt>
                <c:pt idx="8">
                  <c:v>0.30421189999999998</c:v>
                </c:pt>
                <c:pt idx="9">
                  <c:v>0.63712299999999999</c:v>
                </c:pt>
                <c:pt idx="10">
                  <c:v>0.95281459999999996</c:v>
                </c:pt>
                <c:pt idx="11">
                  <c:v>1.4502680509999999</c:v>
                </c:pt>
                <c:pt idx="12">
                  <c:v>1.6128971000000001</c:v>
                </c:pt>
                <c:pt idx="13">
                  <c:v>1.6128970540000001</c:v>
                </c:pt>
                <c:pt idx="14">
                  <c:v>2.0606051330000001</c:v>
                </c:pt>
                <c:pt idx="15">
                  <c:v>2.5905844</c:v>
                </c:pt>
                <c:pt idx="16">
                  <c:v>3.256406626</c:v>
                </c:pt>
                <c:pt idx="17">
                  <c:v>3.9566680000000001</c:v>
                </c:pt>
                <c:pt idx="18">
                  <c:v>4.7047610000000004</c:v>
                </c:pt>
                <c:pt idx="19">
                  <c:v>4.7047613899999998</c:v>
                </c:pt>
                <c:pt idx="20">
                  <c:v>4.7047613950000002</c:v>
                </c:pt>
                <c:pt idx="21">
                  <c:v>5.66522915</c:v>
                </c:pt>
                <c:pt idx="22">
                  <c:v>6.3310514299999996</c:v>
                </c:pt>
                <c:pt idx="23">
                  <c:v>7.3412645300000001</c:v>
                </c:pt>
                <c:pt idx="24">
                  <c:v>8.0740516800000002</c:v>
                </c:pt>
                <c:pt idx="25">
                  <c:v>9.1722757700000006</c:v>
                </c:pt>
                <c:pt idx="26">
                  <c:v>9.1722757700000006</c:v>
                </c:pt>
                <c:pt idx="27">
                  <c:v>9.1722760000000001</c:v>
                </c:pt>
                <c:pt idx="28">
                  <c:v>10.6455032</c:v>
                </c:pt>
                <c:pt idx="29">
                  <c:v>12.304319</c:v>
                </c:pt>
                <c:pt idx="30">
                  <c:v>13.5154268</c:v>
                </c:pt>
                <c:pt idx="31">
                  <c:v>14.812632260000001</c:v>
                </c:pt>
                <c:pt idx="32">
                  <c:v>16.142363499999998</c:v>
                </c:pt>
                <c:pt idx="33">
                  <c:v>16.188282300000001</c:v>
                </c:pt>
                <c:pt idx="34">
                  <c:v>16.188282300000001</c:v>
                </c:pt>
                <c:pt idx="35">
                  <c:v>17.232934</c:v>
                </c:pt>
                <c:pt idx="36">
                  <c:v>18.5626657</c:v>
                </c:pt>
                <c:pt idx="37">
                  <c:v>19.7048953</c:v>
                </c:pt>
                <c:pt idx="38">
                  <c:v>21.057586000000001</c:v>
                </c:pt>
                <c:pt idx="39">
                  <c:v>22.318439099999999</c:v>
                </c:pt>
                <c:pt idx="40">
                  <c:v>22.318439099999999</c:v>
                </c:pt>
                <c:pt idx="41">
                  <c:v>22.31843907</c:v>
                </c:pt>
                <c:pt idx="42">
                  <c:v>24.19345581</c:v>
                </c:pt>
                <c:pt idx="43">
                  <c:v>25.563365999999998</c:v>
                </c:pt>
                <c:pt idx="44">
                  <c:v>27.356111599999998</c:v>
                </c:pt>
                <c:pt idx="45">
                  <c:v>29.244521299999999</c:v>
                </c:pt>
                <c:pt idx="46">
                  <c:v>31.295559999999998</c:v>
                </c:pt>
                <c:pt idx="47">
                  <c:v>31.3280858</c:v>
                </c:pt>
                <c:pt idx="48">
                  <c:v>31.3280858</c:v>
                </c:pt>
                <c:pt idx="49">
                  <c:v>32.613811599999998</c:v>
                </c:pt>
                <c:pt idx="50">
                  <c:v>33.635504400000002</c:v>
                </c:pt>
                <c:pt idx="51">
                  <c:v>35.032200500000002</c:v>
                </c:pt>
                <c:pt idx="52">
                  <c:v>36.551346760000001</c:v>
                </c:pt>
                <c:pt idx="53">
                  <c:v>38.313479839999999</c:v>
                </c:pt>
                <c:pt idx="54">
                  <c:v>38.625344900000002</c:v>
                </c:pt>
                <c:pt idx="55">
                  <c:v>38.625344900000002</c:v>
                </c:pt>
                <c:pt idx="56">
                  <c:v>40.448703000000002</c:v>
                </c:pt>
                <c:pt idx="57">
                  <c:v>42.499741700000001</c:v>
                </c:pt>
                <c:pt idx="58">
                  <c:v>44.376671700000003</c:v>
                </c:pt>
                <c:pt idx="59">
                  <c:v>46.157937599999997</c:v>
                </c:pt>
                <c:pt idx="60">
                  <c:v>47.707696400000003</c:v>
                </c:pt>
                <c:pt idx="61">
                  <c:v>47.707696400000003</c:v>
                </c:pt>
                <c:pt idx="62">
                  <c:v>47.707696400000003</c:v>
                </c:pt>
                <c:pt idx="63">
                  <c:v>49.462176300000003</c:v>
                </c:pt>
                <c:pt idx="64">
                  <c:v>51.650971400000003</c:v>
                </c:pt>
                <c:pt idx="65">
                  <c:v>54.840413099999999</c:v>
                </c:pt>
                <c:pt idx="66">
                  <c:v>58.519655100000001</c:v>
                </c:pt>
                <c:pt idx="67">
                  <c:v>61.598126499999999</c:v>
                </c:pt>
                <c:pt idx="68">
                  <c:v>61.799021199999999</c:v>
                </c:pt>
                <c:pt idx="69">
                  <c:v>61.927211100000001</c:v>
                </c:pt>
                <c:pt idx="70">
                  <c:v>65.342420099999998</c:v>
                </c:pt>
                <c:pt idx="71">
                  <c:v>68.891559000000001</c:v>
                </c:pt>
                <c:pt idx="72">
                  <c:v>72.949630900000002</c:v>
                </c:pt>
                <c:pt idx="73">
                  <c:v>76.766629300000005</c:v>
                </c:pt>
                <c:pt idx="74">
                  <c:v>81.278149200000001</c:v>
                </c:pt>
                <c:pt idx="75">
                  <c:v>81.940144900000007</c:v>
                </c:pt>
                <c:pt idx="76">
                  <c:v>82.033895700000002</c:v>
                </c:pt>
                <c:pt idx="77">
                  <c:v>84.613</c:v>
                </c:pt>
                <c:pt idx="78">
                  <c:v>89.116866999999999</c:v>
                </c:pt>
                <c:pt idx="79">
                  <c:v>92.974040000000002</c:v>
                </c:pt>
                <c:pt idx="80">
                  <c:v>97.6922</c:v>
                </c:pt>
                <c:pt idx="81">
                  <c:v>101.8172</c:v>
                </c:pt>
                <c:pt idx="82">
                  <c:v>104.49009</c:v>
                </c:pt>
                <c:pt idx="83">
                  <c:v>106.0705</c:v>
                </c:pt>
                <c:pt idx="84">
                  <c:v>110.05774</c:v>
                </c:pt>
                <c:pt idx="85">
                  <c:v>113.85561</c:v>
                </c:pt>
                <c:pt idx="86">
                  <c:v>117.63625</c:v>
                </c:pt>
                <c:pt idx="87">
                  <c:v>121.1682</c:v>
                </c:pt>
                <c:pt idx="88">
                  <c:v>124.30978</c:v>
                </c:pt>
                <c:pt idx="89">
                  <c:v>124.88759</c:v>
                </c:pt>
                <c:pt idx="90">
                  <c:v>125.16119999999999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6EC-4758-B468-FF3A80FB60D8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CZ020 Středočeský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List1!$C$15:$CO$15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1.2995100000000001E-2</c:v>
                </c:pt>
                <c:pt idx="4">
                  <c:v>1.2995100000000001E-2</c:v>
                </c:pt>
                <c:pt idx="5">
                  <c:v>0.18120900000000001</c:v>
                </c:pt>
                <c:pt idx="6">
                  <c:v>0.18120900000000001</c:v>
                </c:pt>
                <c:pt idx="7">
                  <c:v>0.27145249999999999</c:v>
                </c:pt>
                <c:pt idx="8">
                  <c:v>0.46493459999999998</c:v>
                </c:pt>
                <c:pt idx="9">
                  <c:v>0.7847577</c:v>
                </c:pt>
                <c:pt idx="10">
                  <c:v>1.1515073</c:v>
                </c:pt>
                <c:pt idx="11">
                  <c:v>1.993298877</c:v>
                </c:pt>
                <c:pt idx="12">
                  <c:v>2.1319129000000001</c:v>
                </c:pt>
                <c:pt idx="13">
                  <c:v>2.1781176069999999</c:v>
                </c:pt>
                <c:pt idx="14">
                  <c:v>2.697198336</c:v>
                </c:pt>
                <c:pt idx="15">
                  <c:v>3.6523357999999999</c:v>
                </c:pt>
                <c:pt idx="16">
                  <c:v>4.5035126390000002</c:v>
                </c:pt>
                <c:pt idx="17">
                  <c:v>5.2969340000000003</c:v>
                </c:pt>
                <c:pt idx="18">
                  <c:v>6.0470379999999997</c:v>
                </c:pt>
                <c:pt idx="19">
                  <c:v>6.04703781</c:v>
                </c:pt>
                <c:pt idx="20">
                  <c:v>6.047037811</c:v>
                </c:pt>
                <c:pt idx="21">
                  <c:v>6.9834045800000002</c:v>
                </c:pt>
                <c:pt idx="22">
                  <c:v>7.6952454699999997</c:v>
                </c:pt>
                <c:pt idx="23">
                  <c:v>8.5038274099999995</c:v>
                </c:pt>
                <c:pt idx="24">
                  <c:v>9.3665554600000007</c:v>
                </c:pt>
                <c:pt idx="25">
                  <c:v>10.4328729</c:v>
                </c:pt>
                <c:pt idx="26">
                  <c:v>10.6061405</c:v>
                </c:pt>
                <c:pt idx="27">
                  <c:v>10.60614</c:v>
                </c:pt>
                <c:pt idx="28">
                  <c:v>11.258781600000001</c:v>
                </c:pt>
                <c:pt idx="29">
                  <c:v>12.221860400000001</c:v>
                </c:pt>
                <c:pt idx="30">
                  <c:v>13.139456600000001</c:v>
                </c:pt>
                <c:pt idx="31">
                  <c:v>13.766829510000001</c:v>
                </c:pt>
                <c:pt idx="32">
                  <c:v>15.012912</c:v>
                </c:pt>
                <c:pt idx="33">
                  <c:v>15.0930483</c:v>
                </c:pt>
                <c:pt idx="34">
                  <c:v>15.199896600000001</c:v>
                </c:pt>
                <c:pt idx="35">
                  <c:v>15.863367</c:v>
                </c:pt>
                <c:pt idx="36">
                  <c:v>16.840884800000001</c:v>
                </c:pt>
                <c:pt idx="37">
                  <c:v>17.695671399999998</c:v>
                </c:pt>
                <c:pt idx="38">
                  <c:v>18.877500600000001</c:v>
                </c:pt>
                <c:pt idx="39">
                  <c:v>20.0860418</c:v>
                </c:pt>
                <c:pt idx="40">
                  <c:v>20.1813389</c:v>
                </c:pt>
                <c:pt idx="41">
                  <c:v>20.236928949999999</c:v>
                </c:pt>
                <c:pt idx="42">
                  <c:v>21.633176689999999</c:v>
                </c:pt>
                <c:pt idx="43">
                  <c:v>23.0272586</c:v>
                </c:pt>
                <c:pt idx="44">
                  <c:v>24.302941000000001</c:v>
                </c:pt>
                <c:pt idx="45">
                  <c:v>25.8587393</c:v>
                </c:pt>
                <c:pt idx="46">
                  <c:v>27.627512299999999</c:v>
                </c:pt>
                <c:pt idx="47">
                  <c:v>27.888135599999998</c:v>
                </c:pt>
                <c:pt idx="48">
                  <c:v>28.046242199999998</c:v>
                </c:pt>
                <c:pt idx="49">
                  <c:v>29.440324100000002</c:v>
                </c:pt>
                <c:pt idx="50">
                  <c:v>31.001898000000001</c:v>
                </c:pt>
                <c:pt idx="51">
                  <c:v>32.681871399999999</c:v>
                </c:pt>
                <c:pt idx="52">
                  <c:v>34.322137599999998</c:v>
                </c:pt>
                <c:pt idx="53">
                  <c:v>36.173934639999999</c:v>
                </c:pt>
                <c:pt idx="54">
                  <c:v>36.541406299999998</c:v>
                </c:pt>
                <c:pt idx="55">
                  <c:v>36.612157199999999</c:v>
                </c:pt>
                <c:pt idx="56">
                  <c:v>38.115253199999998</c:v>
                </c:pt>
                <c:pt idx="57">
                  <c:v>39.816163099999997</c:v>
                </c:pt>
                <c:pt idx="58">
                  <c:v>41.517073000000003</c:v>
                </c:pt>
                <c:pt idx="59">
                  <c:v>43.077202999999997</c:v>
                </c:pt>
                <c:pt idx="60">
                  <c:v>44.696532699999999</c:v>
                </c:pt>
                <c:pt idx="61">
                  <c:v>45.115984599999997</c:v>
                </c:pt>
                <c:pt idx="62">
                  <c:v>45.219945099999997</c:v>
                </c:pt>
                <c:pt idx="63">
                  <c:v>48.057201399999997</c:v>
                </c:pt>
                <c:pt idx="64">
                  <c:v>51.302358400000003</c:v>
                </c:pt>
                <c:pt idx="65">
                  <c:v>54.504920400000003</c:v>
                </c:pt>
                <c:pt idx="66">
                  <c:v>57.8417648</c:v>
                </c:pt>
                <c:pt idx="67">
                  <c:v>61.292677099999999</c:v>
                </c:pt>
                <c:pt idx="68">
                  <c:v>62.028342199999997</c:v>
                </c:pt>
                <c:pt idx="69">
                  <c:v>62.671598099999997</c:v>
                </c:pt>
                <c:pt idx="70">
                  <c:v>66.069086100000007</c:v>
                </c:pt>
                <c:pt idx="71">
                  <c:v>69.854982300000003</c:v>
                </c:pt>
                <c:pt idx="72">
                  <c:v>74.3556071</c:v>
                </c:pt>
                <c:pt idx="73">
                  <c:v>79.249693699999995</c:v>
                </c:pt>
                <c:pt idx="74">
                  <c:v>84.000834600000005</c:v>
                </c:pt>
                <c:pt idx="75">
                  <c:v>85.514037900000005</c:v>
                </c:pt>
                <c:pt idx="76">
                  <c:v>86.298795600000005</c:v>
                </c:pt>
                <c:pt idx="77">
                  <c:v>90.127286999999995</c:v>
                </c:pt>
                <c:pt idx="78">
                  <c:v>93.800559000000007</c:v>
                </c:pt>
                <c:pt idx="79">
                  <c:v>97.061599999999999</c:v>
                </c:pt>
                <c:pt idx="80">
                  <c:v>100.0822</c:v>
                </c:pt>
                <c:pt idx="81">
                  <c:v>102.9902</c:v>
                </c:pt>
                <c:pt idx="82">
                  <c:v>103.96126</c:v>
                </c:pt>
                <c:pt idx="83">
                  <c:v>104.149</c:v>
                </c:pt>
                <c:pt idx="84">
                  <c:v>107.23674</c:v>
                </c:pt>
                <c:pt idx="85">
                  <c:v>110.54615</c:v>
                </c:pt>
                <c:pt idx="86">
                  <c:v>113.25706</c:v>
                </c:pt>
                <c:pt idx="87">
                  <c:v>116.18600000000001</c:v>
                </c:pt>
                <c:pt idx="88">
                  <c:v>119.33875</c:v>
                </c:pt>
                <c:pt idx="89">
                  <c:v>119.93147</c:v>
                </c:pt>
                <c:pt idx="90">
                  <c:v>120.4571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6EC-4758-B468-FF3A80FB60D8}"/>
            </c:ext>
          </c:extLst>
        </c:ser>
        <c:ser>
          <c:idx val="14"/>
          <c:order val="14"/>
          <c:tx>
            <c:strRef>
              <c:f>List1!$A$16</c:f>
              <c:strCache>
                <c:ptCount val="1"/>
                <c:pt idx="0">
                  <c:v>CZ042 Ústecký kraj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List1!$C$1:$CO$1</c:f>
              <c:strCache>
                <c:ptCount val="91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</c:strCache>
            </c:strRef>
          </c:cat>
          <c:val>
            <c:numRef>
              <c:f>List1!$C$16:$CO$16</c:f>
              <c:numCache>
                <c:formatCode>General</c:formatCode>
                <c:ptCount val="91"/>
                <c:pt idx="0">
                  <c:v>0</c:v>
                </c:pt>
                <c:pt idx="1">
                  <c:v>0</c:v>
                </c:pt>
                <c:pt idx="2">
                  <c:v>2.0707300000000001E-2</c:v>
                </c:pt>
                <c:pt idx="3">
                  <c:v>0.17905760000000001</c:v>
                </c:pt>
                <c:pt idx="4">
                  <c:v>0.28746660000000002</c:v>
                </c:pt>
                <c:pt idx="5">
                  <c:v>0.40196599999999999</c:v>
                </c:pt>
                <c:pt idx="6">
                  <c:v>0.49819419999999998</c:v>
                </c:pt>
                <c:pt idx="7">
                  <c:v>0.60173089999999996</c:v>
                </c:pt>
                <c:pt idx="8">
                  <c:v>0.79418730000000004</c:v>
                </c:pt>
                <c:pt idx="9">
                  <c:v>0.97202679999999997</c:v>
                </c:pt>
                <c:pt idx="10">
                  <c:v>1.4665668000000001</c:v>
                </c:pt>
                <c:pt idx="11">
                  <c:v>1.9562344309999999</c:v>
                </c:pt>
                <c:pt idx="12">
                  <c:v>2.1499088999999998</c:v>
                </c:pt>
                <c:pt idx="13">
                  <c:v>2.266844506</c:v>
                </c:pt>
                <c:pt idx="14">
                  <c:v>2.5628376359999998</c:v>
                </c:pt>
                <c:pt idx="15">
                  <c:v>3.1548238999999998</c:v>
                </c:pt>
                <c:pt idx="16">
                  <c:v>3.6225661260000002</c:v>
                </c:pt>
                <c:pt idx="17">
                  <c:v>4.1451219999999998</c:v>
                </c:pt>
                <c:pt idx="18">
                  <c:v>4.5836300000000003</c:v>
                </c:pt>
                <c:pt idx="19">
                  <c:v>4.7164008199999996</c:v>
                </c:pt>
                <c:pt idx="20">
                  <c:v>4.8382086930000003</c:v>
                </c:pt>
                <c:pt idx="21">
                  <c:v>5.4923169700000001</c:v>
                </c:pt>
                <c:pt idx="22">
                  <c:v>6.1829676100000004</c:v>
                </c:pt>
                <c:pt idx="23">
                  <c:v>6.9893357199999997</c:v>
                </c:pt>
                <c:pt idx="24">
                  <c:v>8.1440743500000004</c:v>
                </c:pt>
                <c:pt idx="25">
                  <c:v>9.1672604799999995</c:v>
                </c:pt>
                <c:pt idx="26">
                  <c:v>10.330525700000001</c:v>
                </c:pt>
                <c:pt idx="27">
                  <c:v>10.708130000000001</c:v>
                </c:pt>
                <c:pt idx="28">
                  <c:v>11.208760399999999</c:v>
                </c:pt>
                <c:pt idx="29">
                  <c:v>11.627779500000001</c:v>
                </c:pt>
                <c:pt idx="30">
                  <c:v>11.9651873</c:v>
                </c:pt>
                <c:pt idx="31">
                  <c:v>12.635130609999999</c:v>
                </c:pt>
                <c:pt idx="32">
                  <c:v>13.378158600000001</c:v>
                </c:pt>
                <c:pt idx="33">
                  <c:v>13.5620885</c:v>
                </c:pt>
                <c:pt idx="34">
                  <c:v>13.6924229</c:v>
                </c:pt>
                <c:pt idx="35">
                  <c:v>14.255174999999999</c:v>
                </c:pt>
                <c:pt idx="36">
                  <c:v>15.117575</c:v>
                </c:pt>
                <c:pt idx="37">
                  <c:v>15.880092299999999</c:v>
                </c:pt>
                <c:pt idx="38">
                  <c:v>16.512275200000001</c:v>
                </c:pt>
                <c:pt idx="39">
                  <c:v>17.146894199999998</c:v>
                </c:pt>
                <c:pt idx="40">
                  <c:v>17.285755200000001</c:v>
                </c:pt>
                <c:pt idx="41">
                  <c:v>17.40147266</c:v>
                </c:pt>
                <c:pt idx="42">
                  <c:v>17.91062956</c:v>
                </c:pt>
                <c:pt idx="43">
                  <c:v>18.966703800000001</c:v>
                </c:pt>
                <c:pt idx="44">
                  <c:v>19.975273000000001</c:v>
                </c:pt>
                <c:pt idx="45">
                  <c:v>21.014294199999998</c:v>
                </c:pt>
                <c:pt idx="46">
                  <c:v>22.496696</c:v>
                </c:pt>
                <c:pt idx="47">
                  <c:v>23.2275432</c:v>
                </c:pt>
                <c:pt idx="48">
                  <c:v>23.465068500000001</c:v>
                </c:pt>
                <c:pt idx="49">
                  <c:v>24.278745099999998</c:v>
                </c:pt>
                <c:pt idx="50">
                  <c:v>25.604014800000002</c:v>
                </c:pt>
                <c:pt idx="51">
                  <c:v>27.125395099999999</c:v>
                </c:pt>
                <c:pt idx="52">
                  <c:v>28.732040949999998</c:v>
                </c:pt>
                <c:pt idx="53">
                  <c:v>30.065837160000001</c:v>
                </c:pt>
                <c:pt idx="54">
                  <c:v>30.222969299999999</c:v>
                </c:pt>
                <c:pt idx="55">
                  <c:v>30.303362499999999</c:v>
                </c:pt>
                <c:pt idx="56">
                  <c:v>31.2193577</c:v>
                </c:pt>
                <c:pt idx="57">
                  <c:v>32.793115399999998</c:v>
                </c:pt>
                <c:pt idx="58">
                  <c:v>34.432649400000003</c:v>
                </c:pt>
                <c:pt idx="59">
                  <c:v>36.3157991</c:v>
                </c:pt>
                <c:pt idx="60">
                  <c:v>38.144135300000002</c:v>
                </c:pt>
                <c:pt idx="61">
                  <c:v>38.337809800000002</c:v>
                </c:pt>
                <c:pt idx="62">
                  <c:v>38.574117000000001</c:v>
                </c:pt>
                <c:pt idx="63">
                  <c:v>40.190507500000002</c:v>
                </c:pt>
                <c:pt idx="64">
                  <c:v>42.059040299999999</c:v>
                </c:pt>
                <c:pt idx="65">
                  <c:v>44.497633899999997</c:v>
                </c:pt>
                <c:pt idx="66">
                  <c:v>46.675558600000002</c:v>
                </c:pt>
                <c:pt idx="67">
                  <c:v>49.402836899999997</c:v>
                </c:pt>
                <c:pt idx="68">
                  <c:v>53.714835600000001</c:v>
                </c:pt>
                <c:pt idx="69">
                  <c:v>59.360630499999999</c:v>
                </c:pt>
                <c:pt idx="70">
                  <c:v>61.5397733</c:v>
                </c:pt>
                <c:pt idx="71">
                  <c:v>64.049015499999996</c:v>
                </c:pt>
                <c:pt idx="72">
                  <c:v>66.952915200000007</c:v>
                </c:pt>
                <c:pt idx="73">
                  <c:v>71.117526299999994</c:v>
                </c:pt>
                <c:pt idx="74">
                  <c:v>74.978835900000007</c:v>
                </c:pt>
                <c:pt idx="75">
                  <c:v>78.021596500000001</c:v>
                </c:pt>
                <c:pt idx="76">
                  <c:v>80.558854499999995</c:v>
                </c:pt>
                <c:pt idx="77">
                  <c:v>83.075405000000003</c:v>
                </c:pt>
                <c:pt idx="78">
                  <c:v>85.831917000000004</c:v>
                </c:pt>
                <c:pt idx="79">
                  <c:v>88.707800000000006</c:v>
                </c:pt>
                <c:pt idx="80">
                  <c:v>91.930840000000003</c:v>
                </c:pt>
                <c:pt idx="81">
                  <c:v>96.133210000000005</c:v>
                </c:pt>
                <c:pt idx="82">
                  <c:v>98.867795999999998</c:v>
                </c:pt>
                <c:pt idx="83">
                  <c:v>99.771609999999995</c:v>
                </c:pt>
                <c:pt idx="84">
                  <c:v>101.88741</c:v>
                </c:pt>
                <c:pt idx="85">
                  <c:v>104.48801</c:v>
                </c:pt>
                <c:pt idx="86">
                  <c:v>106.89006000000001</c:v>
                </c:pt>
                <c:pt idx="87">
                  <c:v>109.37130000000001</c:v>
                </c:pt>
                <c:pt idx="88">
                  <c:v>112.25203999999999</c:v>
                </c:pt>
                <c:pt idx="89">
                  <c:v>113.74054</c:v>
                </c:pt>
                <c:pt idx="90">
                  <c:v>115.1827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6EC-4758-B468-FF3A80FB6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882170338369937"/>
          <c:y val="0.17200407594374997"/>
          <c:w val="0.22413306428312219"/>
          <c:h val="0.662798188263011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/>
              <a:t>Počet podaných dávek v čase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4.9945636055532629E-2"/>
          <c:y val="9.872430150147242E-2"/>
          <c:w val="0.74205290978039029"/>
          <c:h val="0.776757287100581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List1!$B$2:$AD$2</c:f>
              <c:numCache>
                <c:formatCode>General</c:formatCode>
                <c:ptCount val="29"/>
                <c:pt idx="0">
                  <c:v>7</c:v>
                </c:pt>
                <c:pt idx="1">
                  <c:v>718</c:v>
                </c:pt>
                <c:pt idx="2">
                  <c:v>1149</c:v>
                </c:pt>
                <c:pt idx="3">
                  <c:v>1176</c:v>
                </c:pt>
                <c:pt idx="4">
                  <c:v>1364</c:v>
                </c:pt>
                <c:pt idx="5">
                  <c:v>1150</c:v>
                </c:pt>
                <c:pt idx="6">
                  <c:v>61</c:v>
                </c:pt>
                <c:pt idx="7">
                  <c:v>18</c:v>
                </c:pt>
                <c:pt idx="8">
                  <c:v>718</c:v>
                </c:pt>
                <c:pt idx="9">
                  <c:v>875</c:v>
                </c:pt>
                <c:pt idx="10">
                  <c:v>1342</c:v>
                </c:pt>
                <c:pt idx="11">
                  <c:v>1730</c:v>
                </c:pt>
                <c:pt idx="12">
                  <c:v>2153</c:v>
                </c:pt>
                <c:pt idx="13">
                  <c:v>597</c:v>
                </c:pt>
                <c:pt idx="14">
                  <c:v>181</c:v>
                </c:pt>
                <c:pt idx="15">
                  <c:v>1204</c:v>
                </c:pt>
                <c:pt idx="16">
                  <c:v>2135</c:v>
                </c:pt>
                <c:pt idx="17">
                  <c:v>1861</c:v>
                </c:pt>
                <c:pt idx="18">
                  <c:v>2144</c:v>
                </c:pt>
                <c:pt idx="19">
                  <c:v>1538</c:v>
                </c:pt>
                <c:pt idx="20">
                  <c:v>95</c:v>
                </c:pt>
                <c:pt idx="21">
                  <c:v>41</c:v>
                </c:pt>
                <c:pt idx="22">
                  <c:v>1624</c:v>
                </c:pt>
                <c:pt idx="23">
                  <c:v>1703</c:v>
                </c:pt>
                <c:pt idx="24">
                  <c:v>1676</c:v>
                </c:pt>
                <c:pt idx="25">
                  <c:v>1694</c:v>
                </c:pt>
                <c:pt idx="26">
                  <c:v>1796</c:v>
                </c:pt>
                <c:pt idx="27">
                  <c:v>173</c:v>
                </c:pt>
                <c:pt idx="28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Středočeský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List1!$B$3:$AD$3</c:f>
              <c:numCache>
                <c:formatCode>General</c:formatCode>
                <c:ptCount val="29"/>
                <c:pt idx="0">
                  <c:v>2</c:v>
                </c:pt>
                <c:pt idx="1">
                  <c:v>291</c:v>
                </c:pt>
                <c:pt idx="2">
                  <c:v>299</c:v>
                </c:pt>
                <c:pt idx="3">
                  <c:v>424</c:v>
                </c:pt>
                <c:pt idx="4">
                  <c:v>203</c:v>
                </c:pt>
                <c:pt idx="5">
                  <c:v>244</c:v>
                </c:pt>
                <c:pt idx="6">
                  <c:v>0</c:v>
                </c:pt>
                <c:pt idx="7">
                  <c:v>47</c:v>
                </c:pt>
                <c:pt idx="8">
                  <c:v>102</c:v>
                </c:pt>
                <c:pt idx="9">
                  <c:v>296</c:v>
                </c:pt>
                <c:pt idx="10">
                  <c:v>951</c:v>
                </c:pt>
                <c:pt idx="11">
                  <c:v>1257</c:v>
                </c:pt>
                <c:pt idx="12">
                  <c:v>1367</c:v>
                </c:pt>
                <c:pt idx="13">
                  <c:v>391</c:v>
                </c:pt>
                <c:pt idx="14">
                  <c:v>158</c:v>
                </c:pt>
                <c:pt idx="15">
                  <c:v>716</c:v>
                </c:pt>
                <c:pt idx="16">
                  <c:v>592</c:v>
                </c:pt>
                <c:pt idx="17">
                  <c:v>563</c:v>
                </c:pt>
                <c:pt idx="18">
                  <c:v>747</c:v>
                </c:pt>
                <c:pt idx="19">
                  <c:v>720</c:v>
                </c:pt>
                <c:pt idx="20">
                  <c:v>411</c:v>
                </c:pt>
                <c:pt idx="21">
                  <c:v>0</c:v>
                </c:pt>
                <c:pt idx="22">
                  <c:v>937</c:v>
                </c:pt>
                <c:pt idx="23">
                  <c:v>906</c:v>
                </c:pt>
                <c:pt idx="24">
                  <c:v>613</c:v>
                </c:pt>
                <c:pt idx="25">
                  <c:v>617</c:v>
                </c:pt>
                <c:pt idx="26">
                  <c:v>664</c:v>
                </c:pt>
                <c:pt idx="27">
                  <c:v>258</c:v>
                </c:pt>
                <c:pt idx="2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Jihočeský kraj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List1!$B$4:$AD$4</c:f>
              <c:numCache>
                <c:formatCode>General</c:formatCode>
                <c:ptCount val="29"/>
                <c:pt idx="0">
                  <c:v>21</c:v>
                </c:pt>
                <c:pt idx="1">
                  <c:v>0</c:v>
                </c:pt>
                <c:pt idx="2">
                  <c:v>80</c:v>
                </c:pt>
                <c:pt idx="3">
                  <c:v>150</c:v>
                </c:pt>
                <c:pt idx="4">
                  <c:v>201</c:v>
                </c:pt>
                <c:pt idx="5">
                  <c:v>110</c:v>
                </c:pt>
                <c:pt idx="6">
                  <c:v>0</c:v>
                </c:pt>
                <c:pt idx="7">
                  <c:v>1</c:v>
                </c:pt>
                <c:pt idx="8">
                  <c:v>5</c:v>
                </c:pt>
                <c:pt idx="9">
                  <c:v>319</c:v>
                </c:pt>
                <c:pt idx="10">
                  <c:v>552</c:v>
                </c:pt>
                <c:pt idx="11">
                  <c:v>585</c:v>
                </c:pt>
                <c:pt idx="12">
                  <c:v>317</c:v>
                </c:pt>
                <c:pt idx="13">
                  <c:v>0</c:v>
                </c:pt>
                <c:pt idx="14">
                  <c:v>0</c:v>
                </c:pt>
                <c:pt idx="15">
                  <c:v>61</c:v>
                </c:pt>
                <c:pt idx="16">
                  <c:v>403</c:v>
                </c:pt>
                <c:pt idx="17">
                  <c:v>653</c:v>
                </c:pt>
                <c:pt idx="18">
                  <c:v>775</c:v>
                </c:pt>
                <c:pt idx="19">
                  <c:v>306</c:v>
                </c:pt>
                <c:pt idx="20">
                  <c:v>12</c:v>
                </c:pt>
                <c:pt idx="21">
                  <c:v>0</c:v>
                </c:pt>
                <c:pt idx="22">
                  <c:v>24</c:v>
                </c:pt>
                <c:pt idx="23">
                  <c:v>118</c:v>
                </c:pt>
                <c:pt idx="24">
                  <c:v>504</c:v>
                </c:pt>
                <c:pt idx="25">
                  <c:v>526</c:v>
                </c:pt>
                <c:pt idx="26">
                  <c:v>206</c:v>
                </c:pt>
                <c:pt idx="27">
                  <c:v>2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Plzeňský kraj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List1!$B$5:$AD$5</c:f>
              <c:numCache>
                <c:formatCode>General</c:formatCode>
                <c:ptCount val="29"/>
                <c:pt idx="0">
                  <c:v>1</c:v>
                </c:pt>
                <c:pt idx="1">
                  <c:v>111</c:v>
                </c:pt>
                <c:pt idx="2">
                  <c:v>277</c:v>
                </c:pt>
                <c:pt idx="3">
                  <c:v>372</c:v>
                </c:pt>
                <c:pt idx="4">
                  <c:v>257</c:v>
                </c:pt>
                <c:pt idx="5">
                  <c:v>222</c:v>
                </c:pt>
                <c:pt idx="6">
                  <c:v>82</c:v>
                </c:pt>
                <c:pt idx="7">
                  <c:v>49</c:v>
                </c:pt>
                <c:pt idx="8">
                  <c:v>486</c:v>
                </c:pt>
                <c:pt idx="9">
                  <c:v>657</c:v>
                </c:pt>
                <c:pt idx="10">
                  <c:v>632</c:v>
                </c:pt>
                <c:pt idx="11">
                  <c:v>557</c:v>
                </c:pt>
                <c:pt idx="12">
                  <c:v>609</c:v>
                </c:pt>
                <c:pt idx="13">
                  <c:v>321</c:v>
                </c:pt>
                <c:pt idx="14">
                  <c:v>3</c:v>
                </c:pt>
                <c:pt idx="15">
                  <c:v>331</c:v>
                </c:pt>
                <c:pt idx="16">
                  <c:v>649</c:v>
                </c:pt>
                <c:pt idx="17">
                  <c:v>638</c:v>
                </c:pt>
                <c:pt idx="18">
                  <c:v>619</c:v>
                </c:pt>
                <c:pt idx="19">
                  <c:v>534</c:v>
                </c:pt>
                <c:pt idx="20">
                  <c:v>319</c:v>
                </c:pt>
                <c:pt idx="21">
                  <c:v>1</c:v>
                </c:pt>
                <c:pt idx="22">
                  <c:v>207</c:v>
                </c:pt>
                <c:pt idx="23">
                  <c:v>263</c:v>
                </c:pt>
                <c:pt idx="24">
                  <c:v>482</c:v>
                </c:pt>
                <c:pt idx="25">
                  <c:v>693</c:v>
                </c:pt>
                <c:pt idx="26">
                  <c:v>515</c:v>
                </c:pt>
                <c:pt idx="27">
                  <c:v>353</c:v>
                </c:pt>
                <c:pt idx="28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Karlovarský kraj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List1!$B$6:$AD$6</c:f>
              <c:numCache>
                <c:formatCode>General</c:formatCode>
                <c:ptCount val="29"/>
                <c:pt idx="0">
                  <c:v>0</c:v>
                </c:pt>
                <c:pt idx="1">
                  <c:v>61</c:v>
                </c:pt>
                <c:pt idx="2">
                  <c:v>99</c:v>
                </c:pt>
                <c:pt idx="3">
                  <c:v>135</c:v>
                </c:pt>
                <c:pt idx="4">
                  <c:v>123</c:v>
                </c:pt>
                <c:pt idx="5">
                  <c:v>397</c:v>
                </c:pt>
                <c:pt idx="6">
                  <c:v>107</c:v>
                </c:pt>
                <c:pt idx="7">
                  <c:v>66</c:v>
                </c:pt>
                <c:pt idx="8">
                  <c:v>668</c:v>
                </c:pt>
                <c:pt idx="9">
                  <c:v>945</c:v>
                </c:pt>
                <c:pt idx="10">
                  <c:v>1195</c:v>
                </c:pt>
                <c:pt idx="11">
                  <c:v>882</c:v>
                </c:pt>
                <c:pt idx="12">
                  <c:v>965</c:v>
                </c:pt>
                <c:pt idx="13">
                  <c:v>15</c:v>
                </c:pt>
                <c:pt idx="14">
                  <c:v>97</c:v>
                </c:pt>
                <c:pt idx="15">
                  <c:v>686</c:v>
                </c:pt>
                <c:pt idx="16">
                  <c:v>828</c:v>
                </c:pt>
                <c:pt idx="17">
                  <c:v>738</c:v>
                </c:pt>
                <c:pt idx="18">
                  <c:v>509</c:v>
                </c:pt>
                <c:pt idx="19">
                  <c:v>526</c:v>
                </c:pt>
                <c:pt idx="20">
                  <c:v>156</c:v>
                </c:pt>
                <c:pt idx="21">
                  <c:v>107</c:v>
                </c:pt>
                <c:pt idx="22">
                  <c:v>590</c:v>
                </c:pt>
                <c:pt idx="23">
                  <c:v>622</c:v>
                </c:pt>
                <c:pt idx="24">
                  <c:v>722</c:v>
                </c:pt>
                <c:pt idx="25">
                  <c:v>345</c:v>
                </c:pt>
                <c:pt idx="26">
                  <c:v>372</c:v>
                </c:pt>
                <c:pt idx="27">
                  <c:v>2</c:v>
                </c:pt>
                <c:pt idx="2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Ústecký kraj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List1!$B$7:$AD$7</c:f>
              <c:numCache>
                <c:formatCode>General</c:formatCode>
                <c:ptCount val="29"/>
                <c:pt idx="0">
                  <c:v>0</c:v>
                </c:pt>
                <c:pt idx="1">
                  <c:v>0</c:v>
                </c:pt>
                <c:pt idx="2">
                  <c:v>33</c:v>
                </c:pt>
                <c:pt idx="3">
                  <c:v>129</c:v>
                </c:pt>
                <c:pt idx="4">
                  <c:v>229</c:v>
                </c:pt>
                <c:pt idx="5">
                  <c:v>22</c:v>
                </c:pt>
                <c:pt idx="6">
                  <c:v>38</c:v>
                </c:pt>
                <c:pt idx="7">
                  <c:v>2</c:v>
                </c:pt>
                <c:pt idx="8">
                  <c:v>15</c:v>
                </c:pt>
                <c:pt idx="9">
                  <c:v>158</c:v>
                </c:pt>
                <c:pt idx="10">
                  <c:v>3</c:v>
                </c:pt>
                <c:pt idx="11">
                  <c:v>145</c:v>
                </c:pt>
                <c:pt idx="12">
                  <c:v>79</c:v>
                </c:pt>
                <c:pt idx="13">
                  <c:v>4</c:v>
                </c:pt>
                <c:pt idx="14">
                  <c:v>4</c:v>
                </c:pt>
                <c:pt idx="15">
                  <c:v>0</c:v>
                </c:pt>
                <c:pt idx="16">
                  <c:v>215</c:v>
                </c:pt>
                <c:pt idx="17">
                  <c:v>38</c:v>
                </c:pt>
                <c:pt idx="18">
                  <c:v>266</c:v>
                </c:pt>
                <c:pt idx="19">
                  <c:v>391</c:v>
                </c:pt>
                <c:pt idx="20">
                  <c:v>472</c:v>
                </c:pt>
                <c:pt idx="21">
                  <c:v>51</c:v>
                </c:pt>
                <c:pt idx="22">
                  <c:v>362</c:v>
                </c:pt>
                <c:pt idx="23">
                  <c:v>562</c:v>
                </c:pt>
                <c:pt idx="24">
                  <c:v>427</c:v>
                </c:pt>
                <c:pt idx="25">
                  <c:v>440</c:v>
                </c:pt>
                <c:pt idx="26">
                  <c:v>377</c:v>
                </c:pt>
                <c:pt idx="27">
                  <c:v>193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Liberecký kraj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List1!$B$8:$AD$8</c:f>
              <c:numCache>
                <c:formatCode>General</c:formatCode>
                <c:ptCount val="29"/>
                <c:pt idx="0">
                  <c:v>1</c:v>
                </c:pt>
                <c:pt idx="1">
                  <c:v>63</c:v>
                </c:pt>
                <c:pt idx="2">
                  <c:v>93</c:v>
                </c:pt>
                <c:pt idx="3">
                  <c:v>125</c:v>
                </c:pt>
                <c:pt idx="4">
                  <c:v>259</c:v>
                </c:pt>
                <c:pt idx="5">
                  <c:v>323</c:v>
                </c:pt>
                <c:pt idx="6">
                  <c:v>2</c:v>
                </c:pt>
                <c:pt idx="7">
                  <c:v>2</c:v>
                </c:pt>
                <c:pt idx="8">
                  <c:v>173</c:v>
                </c:pt>
                <c:pt idx="9">
                  <c:v>180</c:v>
                </c:pt>
                <c:pt idx="10">
                  <c:v>89</c:v>
                </c:pt>
                <c:pt idx="11">
                  <c:v>269</c:v>
                </c:pt>
                <c:pt idx="12">
                  <c:v>411</c:v>
                </c:pt>
                <c:pt idx="13">
                  <c:v>14</c:v>
                </c:pt>
                <c:pt idx="14">
                  <c:v>2</c:v>
                </c:pt>
                <c:pt idx="15">
                  <c:v>312</c:v>
                </c:pt>
                <c:pt idx="16">
                  <c:v>512</c:v>
                </c:pt>
                <c:pt idx="17">
                  <c:v>395</c:v>
                </c:pt>
                <c:pt idx="18">
                  <c:v>507</c:v>
                </c:pt>
                <c:pt idx="19">
                  <c:v>632</c:v>
                </c:pt>
                <c:pt idx="20">
                  <c:v>13</c:v>
                </c:pt>
                <c:pt idx="21">
                  <c:v>0</c:v>
                </c:pt>
                <c:pt idx="22">
                  <c:v>385</c:v>
                </c:pt>
                <c:pt idx="23">
                  <c:v>474</c:v>
                </c:pt>
                <c:pt idx="24">
                  <c:v>424</c:v>
                </c:pt>
                <c:pt idx="25">
                  <c:v>406</c:v>
                </c:pt>
                <c:pt idx="26">
                  <c:v>353</c:v>
                </c:pt>
                <c:pt idx="27">
                  <c:v>25</c:v>
                </c:pt>
                <c:pt idx="2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List1!$B$9:$AD$9</c:f>
              <c:numCache>
                <c:formatCode>General</c:formatCode>
                <c:ptCount val="29"/>
                <c:pt idx="0">
                  <c:v>1</c:v>
                </c:pt>
                <c:pt idx="1">
                  <c:v>226</c:v>
                </c:pt>
                <c:pt idx="2">
                  <c:v>359</c:v>
                </c:pt>
                <c:pt idx="3">
                  <c:v>550</c:v>
                </c:pt>
                <c:pt idx="4">
                  <c:v>470</c:v>
                </c:pt>
                <c:pt idx="5">
                  <c:v>373</c:v>
                </c:pt>
                <c:pt idx="6">
                  <c:v>199</c:v>
                </c:pt>
                <c:pt idx="7">
                  <c:v>34</c:v>
                </c:pt>
                <c:pt idx="8">
                  <c:v>194</c:v>
                </c:pt>
                <c:pt idx="9">
                  <c:v>457</c:v>
                </c:pt>
                <c:pt idx="10">
                  <c:v>427</c:v>
                </c:pt>
                <c:pt idx="11">
                  <c:v>415</c:v>
                </c:pt>
                <c:pt idx="12">
                  <c:v>330</c:v>
                </c:pt>
                <c:pt idx="13">
                  <c:v>141</c:v>
                </c:pt>
                <c:pt idx="14">
                  <c:v>34</c:v>
                </c:pt>
                <c:pt idx="15">
                  <c:v>332</c:v>
                </c:pt>
                <c:pt idx="16">
                  <c:v>456</c:v>
                </c:pt>
                <c:pt idx="17">
                  <c:v>525</c:v>
                </c:pt>
                <c:pt idx="18">
                  <c:v>402</c:v>
                </c:pt>
                <c:pt idx="19">
                  <c:v>476</c:v>
                </c:pt>
                <c:pt idx="20">
                  <c:v>357</c:v>
                </c:pt>
                <c:pt idx="21">
                  <c:v>119</c:v>
                </c:pt>
                <c:pt idx="22">
                  <c:v>406</c:v>
                </c:pt>
                <c:pt idx="23">
                  <c:v>636</c:v>
                </c:pt>
                <c:pt idx="24">
                  <c:v>670</c:v>
                </c:pt>
                <c:pt idx="25">
                  <c:v>745</c:v>
                </c:pt>
                <c:pt idx="26">
                  <c:v>499</c:v>
                </c:pt>
                <c:pt idx="27">
                  <c:v>304</c:v>
                </c:pt>
                <c:pt idx="2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Pardubický kraj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List1!$B$10:$AD$10</c:f>
              <c:numCache>
                <c:formatCode>General</c:formatCode>
                <c:ptCount val="29"/>
                <c:pt idx="0">
                  <c:v>0</c:v>
                </c:pt>
                <c:pt idx="1">
                  <c:v>43</c:v>
                </c:pt>
                <c:pt idx="2">
                  <c:v>242</c:v>
                </c:pt>
                <c:pt idx="3">
                  <c:v>789</c:v>
                </c:pt>
                <c:pt idx="4">
                  <c:v>1013</c:v>
                </c:pt>
                <c:pt idx="5">
                  <c:v>695</c:v>
                </c:pt>
                <c:pt idx="6">
                  <c:v>104</c:v>
                </c:pt>
                <c:pt idx="7">
                  <c:v>67</c:v>
                </c:pt>
                <c:pt idx="8">
                  <c:v>557</c:v>
                </c:pt>
                <c:pt idx="9">
                  <c:v>686</c:v>
                </c:pt>
                <c:pt idx="10">
                  <c:v>736</c:v>
                </c:pt>
                <c:pt idx="11">
                  <c:v>707</c:v>
                </c:pt>
                <c:pt idx="12">
                  <c:v>759</c:v>
                </c:pt>
                <c:pt idx="13">
                  <c:v>346</c:v>
                </c:pt>
                <c:pt idx="14">
                  <c:v>49</c:v>
                </c:pt>
                <c:pt idx="15">
                  <c:v>471</c:v>
                </c:pt>
                <c:pt idx="16">
                  <c:v>607</c:v>
                </c:pt>
                <c:pt idx="17">
                  <c:v>351</c:v>
                </c:pt>
                <c:pt idx="18">
                  <c:v>625</c:v>
                </c:pt>
                <c:pt idx="19">
                  <c:v>374</c:v>
                </c:pt>
                <c:pt idx="20">
                  <c:v>227</c:v>
                </c:pt>
                <c:pt idx="21">
                  <c:v>108</c:v>
                </c:pt>
                <c:pt idx="22">
                  <c:v>382</c:v>
                </c:pt>
                <c:pt idx="23">
                  <c:v>491</c:v>
                </c:pt>
                <c:pt idx="24">
                  <c:v>564</c:v>
                </c:pt>
                <c:pt idx="25">
                  <c:v>541</c:v>
                </c:pt>
                <c:pt idx="26">
                  <c:v>282</c:v>
                </c:pt>
                <c:pt idx="27">
                  <c:v>101</c:v>
                </c:pt>
                <c:pt idx="28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Kraj Vysočina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List1!$B$11:$AD$11</c:f>
              <c:numCache>
                <c:formatCode>General</c:formatCode>
                <c:ptCount val="2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39</c:v>
                </c:pt>
                <c:pt idx="6">
                  <c:v>0</c:v>
                </c:pt>
                <c:pt idx="7">
                  <c:v>0</c:v>
                </c:pt>
                <c:pt idx="8">
                  <c:v>30</c:v>
                </c:pt>
                <c:pt idx="9">
                  <c:v>169</c:v>
                </c:pt>
                <c:pt idx="10">
                  <c:v>277</c:v>
                </c:pt>
                <c:pt idx="11">
                  <c:v>368</c:v>
                </c:pt>
                <c:pt idx="12">
                  <c:v>475</c:v>
                </c:pt>
                <c:pt idx="13">
                  <c:v>203</c:v>
                </c:pt>
                <c:pt idx="14">
                  <c:v>0</c:v>
                </c:pt>
                <c:pt idx="15">
                  <c:v>214</c:v>
                </c:pt>
                <c:pt idx="16">
                  <c:v>202</c:v>
                </c:pt>
                <c:pt idx="17">
                  <c:v>372</c:v>
                </c:pt>
                <c:pt idx="18">
                  <c:v>319</c:v>
                </c:pt>
                <c:pt idx="19">
                  <c:v>402</c:v>
                </c:pt>
                <c:pt idx="20">
                  <c:v>95</c:v>
                </c:pt>
                <c:pt idx="21">
                  <c:v>48</c:v>
                </c:pt>
                <c:pt idx="22">
                  <c:v>200</c:v>
                </c:pt>
                <c:pt idx="23">
                  <c:v>80</c:v>
                </c:pt>
                <c:pt idx="24">
                  <c:v>115</c:v>
                </c:pt>
                <c:pt idx="25">
                  <c:v>99</c:v>
                </c:pt>
                <c:pt idx="26">
                  <c:v>12</c:v>
                </c:pt>
                <c:pt idx="27">
                  <c:v>12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Jihomoravský kraj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List1!$B$12:$AD$12</c:f>
              <c:numCache>
                <c:formatCode>General</c:formatCode>
                <c:ptCount val="29"/>
                <c:pt idx="0">
                  <c:v>12</c:v>
                </c:pt>
                <c:pt idx="1">
                  <c:v>323</c:v>
                </c:pt>
                <c:pt idx="2">
                  <c:v>308</c:v>
                </c:pt>
                <c:pt idx="3">
                  <c:v>543</c:v>
                </c:pt>
                <c:pt idx="4">
                  <c:v>696</c:v>
                </c:pt>
                <c:pt idx="5">
                  <c:v>658</c:v>
                </c:pt>
                <c:pt idx="6">
                  <c:v>25</c:v>
                </c:pt>
                <c:pt idx="7">
                  <c:v>31</c:v>
                </c:pt>
                <c:pt idx="8">
                  <c:v>703</c:v>
                </c:pt>
                <c:pt idx="9">
                  <c:v>886</c:v>
                </c:pt>
                <c:pt idx="10">
                  <c:v>969</c:v>
                </c:pt>
                <c:pt idx="11">
                  <c:v>1174</c:v>
                </c:pt>
                <c:pt idx="12">
                  <c:v>1424</c:v>
                </c:pt>
                <c:pt idx="13">
                  <c:v>115</c:v>
                </c:pt>
                <c:pt idx="14">
                  <c:v>49</c:v>
                </c:pt>
                <c:pt idx="15">
                  <c:v>869</c:v>
                </c:pt>
                <c:pt idx="16">
                  <c:v>1167</c:v>
                </c:pt>
                <c:pt idx="17">
                  <c:v>1312</c:v>
                </c:pt>
                <c:pt idx="18">
                  <c:v>1617</c:v>
                </c:pt>
                <c:pt idx="19">
                  <c:v>1768</c:v>
                </c:pt>
                <c:pt idx="20">
                  <c:v>169</c:v>
                </c:pt>
                <c:pt idx="21">
                  <c:v>55</c:v>
                </c:pt>
                <c:pt idx="22">
                  <c:v>1364</c:v>
                </c:pt>
                <c:pt idx="23">
                  <c:v>1531</c:v>
                </c:pt>
                <c:pt idx="24">
                  <c:v>1417</c:v>
                </c:pt>
                <c:pt idx="25">
                  <c:v>1359</c:v>
                </c:pt>
                <c:pt idx="26">
                  <c:v>1066</c:v>
                </c:pt>
                <c:pt idx="27">
                  <c:v>39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E-43E0-9489-B921B728B2A0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Olomoucký kraj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List1!$B$13:$AD$13</c:f>
              <c:numCache>
                <c:formatCode>General</c:formatCode>
                <c:ptCount val="29"/>
                <c:pt idx="0">
                  <c:v>0</c:v>
                </c:pt>
                <c:pt idx="1">
                  <c:v>79</c:v>
                </c:pt>
                <c:pt idx="2">
                  <c:v>130</c:v>
                </c:pt>
                <c:pt idx="3">
                  <c:v>231</c:v>
                </c:pt>
                <c:pt idx="4">
                  <c:v>234</c:v>
                </c:pt>
                <c:pt idx="5">
                  <c:v>182</c:v>
                </c:pt>
                <c:pt idx="6">
                  <c:v>47</c:v>
                </c:pt>
                <c:pt idx="7">
                  <c:v>0</c:v>
                </c:pt>
                <c:pt idx="8">
                  <c:v>189</c:v>
                </c:pt>
                <c:pt idx="9">
                  <c:v>324</c:v>
                </c:pt>
                <c:pt idx="10">
                  <c:v>723</c:v>
                </c:pt>
                <c:pt idx="11">
                  <c:v>794</c:v>
                </c:pt>
                <c:pt idx="12">
                  <c:v>743</c:v>
                </c:pt>
                <c:pt idx="13">
                  <c:v>307</c:v>
                </c:pt>
                <c:pt idx="14">
                  <c:v>1</c:v>
                </c:pt>
                <c:pt idx="15">
                  <c:v>418</c:v>
                </c:pt>
                <c:pt idx="16">
                  <c:v>338</c:v>
                </c:pt>
                <c:pt idx="17">
                  <c:v>583</c:v>
                </c:pt>
                <c:pt idx="18">
                  <c:v>473</c:v>
                </c:pt>
                <c:pt idx="19">
                  <c:v>474</c:v>
                </c:pt>
                <c:pt idx="20">
                  <c:v>85</c:v>
                </c:pt>
                <c:pt idx="21">
                  <c:v>23</c:v>
                </c:pt>
                <c:pt idx="22">
                  <c:v>383</c:v>
                </c:pt>
                <c:pt idx="23">
                  <c:v>333</c:v>
                </c:pt>
                <c:pt idx="24">
                  <c:v>461</c:v>
                </c:pt>
                <c:pt idx="25">
                  <c:v>309</c:v>
                </c:pt>
                <c:pt idx="26">
                  <c:v>282</c:v>
                </c:pt>
                <c:pt idx="27">
                  <c:v>79</c:v>
                </c:pt>
                <c:pt idx="28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E-43E0-9489-B921B728B2A0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Zlínský kraj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List1!$B$14:$AD$14</c:f>
              <c:numCache>
                <c:formatCode>General</c:formatCode>
                <c:ptCount val="29"/>
                <c:pt idx="0">
                  <c:v>23</c:v>
                </c:pt>
                <c:pt idx="1">
                  <c:v>458</c:v>
                </c:pt>
                <c:pt idx="2">
                  <c:v>521</c:v>
                </c:pt>
                <c:pt idx="3">
                  <c:v>734</c:v>
                </c:pt>
                <c:pt idx="4">
                  <c:v>757</c:v>
                </c:pt>
                <c:pt idx="5">
                  <c:v>455</c:v>
                </c:pt>
                <c:pt idx="6">
                  <c:v>47</c:v>
                </c:pt>
                <c:pt idx="7">
                  <c:v>11</c:v>
                </c:pt>
                <c:pt idx="8">
                  <c:v>372</c:v>
                </c:pt>
                <c:pt idx="9">
                  <c:v>441</c:v>
                </c:pt>
                <c:pt idx="10">
                  <c:v>683</c:v>
                </c:pt>
                <c:pt idx="11">
                  <c:v>839</c:v>
                </c:pt>
                <c:pt idx="12">
                  <c:v>596</c:v>
                </c:pt>
                <c:pt idx="13">
                  <c:v>44</c:v>
                </c:pt>
                <c:pt idx="14">
                  <c:v>2</c:v>
                </c:pt>
                <c:pt idx="15">
                  <c:v>280</c:v>
                </c:pt>
                <c:pt idx="16">
                  <c:v>406</c:v>
                </c:pt>
                <c:pt idx="17">
                  <c:v>741</c:v>
                </c:pt>
                <c:pt idx="18">
                  <c:v>943</c:v>
                </c:pt>
                <c:pt idx="19">
                  <c:v>572</c:v>
                </c:pt>
                <c:pt idx="20">
                  <c:v>45</c:v>
                </c:pt>
                <c:pt idx="21">
                  <c:v>11</c:v>
                </c:pt>
                <c:pt idx="22">
                  <c:v>703</c:v>
                </c:pt>
                <c:pt idx="23">
                  <c:v>902</c:v>
                </c:pt>
                <c:pt idx="24">
                  <c:v>1048</c:v>
                </c:pt>
                <c:pt idx="25">
                  <c:v>979</c:v>
                </c:pt>
                <c:pt idx="26">
                  <c:v>520</c:v>
                </c:pt>
                <c:pt idx="27">
                  <c:v>59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DE-43E0-9489-B921B728B2A0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List1!$B$15:$AD$15</c:f>
              <c:numCache>
                <c:formatCode>General</c:formatCode>
                <c:ptCount val="29"/>
                <c:pt idx="0">
                  <c:v>0</c:v>
                </c:pt>
                <c:pt idx="1">
                  <c:v>162</c:v>
                </c:pt>
                <c:pt idx="2">
                  <c:v>510</c:v>
                </c:pt>
                <c:pt idx="3">
                  <c:v>809</c:v>
                </c:pt>
                <c:pt idx="4">
                  <c:v>549</c:v>
                </c:pt>
                <c:pt idx="5">
                  <c:v>516</c:v>
                </c:pt>
                <c:pt idx="6">
                  <c:v>491</c:v>
                </c:pt>
                <c:pt idx="7">
                  <c:v>122</c:v>
                </c:pt>
                <c:pt idx="8">
                  <c:v>1269</c:v>
                </c:pt>
                <c:pt idx="9">
                  <c:v>1635</c:v>
                </c:pt>
                <c:pt idx="10">
                  <c:v>1891</c:v>
                </c:pt>
                <c:pt idx="11">
                  <c:v>1758</c:v>
                </c:pt>
                <c:pt idx="12">
                  <c:v>1298</c:v>
                </c:pt>
                <c:pt idx="13">
                  <c:v>61</c:v>
                </c:pt>
                <c:pt idx="14">
                  <c:v>1</c:v>
                </c:pt>
                <c:pt idx="15">
                  <c:v>1105</c:v>
                </c:pt>
                <c:pt idx="16">
                  <c:v>1739</c:v>
                </c:pt>
                <c:pt idx="17">
                  <c:v>1594</c:v>
                </c:pt>
                <c:pt idx="18">
                  <c:v>1585</c:v>
                </c:pt>
                <c:pt idx="19">
                  <c:v>1309</c:v>
                </c:pt>
                <c:pt idx="20">
                  <c:v>175</c:v>
                </c:pt>
                <c:pt idx="21">
                  <c:v>9</c:v>
                </c:pt>
                <c:pt idx="22">
                  <c:v>619</c:v>
                </c:pt>
                <c:pt idx="23">
                  <c:v>1059</c:v>
                </c:pt>
                <c:pt idx="24">
                  <c:v>1219</c:v>
                </c:pt>
                <c:pt idx="25">
                  <c:v>961</c:v>
                </c:pt>
                <c:pt idx="26">
                  <c:v>717</c:v>
                </c:pt>
                <c:pt idx="27">
                  <c:v>123</c:v>
                </c:pt>
                <c:pt idx="2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E-43E0-9489-B921B728B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64139039"/>
        <c:axId val="595872255"/>
      </c:bar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18878537566286"/>
          <c:y val="0.18467906065777301"/>
          <c:w val="0.17663969027583734"/>
          <c:h val="0.73010484841512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6071877988090669"/>
          <c:y val="9.381086510791666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List1!$B$2:$AD$2</c:f>
              <c:numCache>
                <c:formatCode>General</c:formatCode>
                <c:ptCount val="29"/>
                <c:pt idx="0">
                  <c:v>7</c:v>
                </c:pt>
                <c:pt idx="1">
                  <c:v>725</c:v>
                </c:pt>
                <c:pt idx="2">
                  <c:v>1874</c:v>
                </c:pt>
                <c:pt idx="3">
                  <c:v>3050</c:v>
                </c:pt>
                <c:pt idx="4">
                  <c:v>4414</c:v>
                </c:pt>
                <c:pt idx="5">
                  <c:v>5564</c:v>
                </c:pt>
                <c:pt idx="6">
                  <c:v>5625</c:v>
                </c:pt>
                <c:pt idx="7">
                  <c:v>5643</c:v>
                </c:pt>
                <c:pt idx="8">
                  <c:v>6361</c:v>
                </c:pt>
                <c:pt idx="9">
                  <c:v>7236</c:v>
                </c:pt>
                <c:pt idx="10">
                  <c:v>8578</c:v>
                </c:pt>
                <c:pt idx="11">
                  <c:v>10308</c:v>
                </c:pt>
                <c:pt idx="12">
                  <c:v>12461</c:v>
                </c:pt>
                <c:pt idx="13">
                  <c:v>13058</c:v>
                </c:pt>
                <c:pt idx="14">
                  <c:v>13239</c:v>
                </c:pt>
                <c:pt idx="15">
                  <c:v>14443</c:v>
                </c:pt>
                <c:pt idx="16">
                  <c:v>16578</c:v>
                </c:pt>
                <c:pt idx="17">
                  <c:v>18439</c:v>
                </c:pt>
                <c:pt idx="18">
                  <c:v>20583</c:v>
                </c:pt>
                <c:pt idx="19">
                  <c:v>22121</c:v>
                </c:pt>
                <c:pt idx="20">
                  <c:v>22216</c:v>
                </c:pt>
                <c:pt idx="21">
                  <c:v>22257</c:v>
                </c:pt>
                <c:pt idx="22">
                  <c:v>23881</c:v>
                </c:pt>
                <c:pt idx="23">
                  <c:v>25584</c:v>
                </c:pt>
                <c:pt idx="24">
                  <c:v>27260</c:v>
                </c:pt>
                <c:pt idx="25">
                  <c:v>28954</c:v>
                </c:pt>
                <c:pt idx="26">
                  <c:v>30750</c:v>
                </c:pt>
                <c:pt idx="27">
                  <c:v>30923</c:v>
                </c:pt>
                <c:pt idx="28">
                  <c:v>30959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List1!$B$3:$AD$3</c:f>
              <c:numCache>
                <c:formatCode>General</c:formatCode>
                <c:ptCount val="29"/>
                <c:pt idx="0">
                  <c:v>0</c:v>
                </c:pt>
                <c:pt idx="1">
                  <c:v>162</c:v>
                </c:pt>
                <c:pt idx="2">
                  <c:v>672</c:v>
                </c:pt>
                <c:pt idx="3">
                  <c:v>1481</c:v>
                </c:pt>
                <c:pt idx="4">
                  <c:v>2030</c:v>
                </c:pt>
                <c:pt idx="5">
                  <c:v>2546</c:v>
                </c:pt>
                <c:pt idx="6">
                  <c:v>3037</c:v>
                </c:pt>
                <c:pt idx="7">
                  <c:v>3159</c:v>
                </c:pt>
                <c:pt idx="8">
                  <c:v>4428</c:v>
                </c:pt>
                <c:pt idx="9">
                  <c:v>6063</c:v>
                </c:pt>
                <c:pt idx="10">
                  <c:v>7954</c:v>
                </c:pt>
                <c:pt idx="11">
                  <c:v>9712</c:v>
                </c:pt>
                <c:pt idx="12">
                  <c:v>11010</c:v>
                </c:pt>
                <c:pt idx="13">
                  <c:v>11071</c:v>
                </c:pt>
                <c:pt idx="14">
                  <c:v>11072</c:v>
                </c:pt>
                <c:pt idx="15">
                  <c:v>12177</c:v>
                </c:pt>
                <c:pt idx="16">
                  <c:v>13916</c:v>
                </c:pt>
                <c:pt idx="17">
                  <c:v>15510</c:v>
                </c:pt>
                <c:pt idx="18">
                  <c:v>17095</c:v>
                </c:pt>
                <c:pt idx="19">
                  <c:v>18404</c:v>
                </c:pt>
                <c:pt idx="20">
                  <c:v>18579</c:v>
                </c:pt>
                <c:pt idx="21">
                  <c:v>18588</c:v>
                </c:pt>
                <c:pt idx="22">
                  <c:v>19207</c:v>
                </c:pt>
                <c:pt idx="23">
                  <c:v>20266</c:v>
                </c:pt>
                <c:pt idx="24">
                  <c:v>21485</c:v>
                </c:pt>
                <c:pt idx="25">
                  <c:v>22446</c:v>
                </c:pt>
                <c:pt idx="26">
                  <c:v>23163</c:v>
                </c:pt>
                <c:pt idx="27">
                  <c:v>23286</c:v>
                </c:pt>
                <c:pt idx="28">
                  <c:v>23289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List1!$B$4:$AD$4</c:f>
              <c:numCache>
                <c:formatCode>General</c:formatCode>
                <c:ptCount val="29"/>
                <c:pt idx="0">
                  <c:v>12</c:v>
                </c:pt>
                <c:pt idx="1">
                  <c:v>335</c:v>
                </c:pt>
                <c:pt idx="2">
                  <c:v>643</c:v>
                </c:pt>
                <c:pt idx="3">
                  <c:v>1186</c:v>
                </c:pt>
                <c:pt idx="4">
                  <c:v>1882</c:v>
                </c:pt>
                <c:pt idx="5">
                  <c:v>2540</c:v>
                </c:pt>
                <c:pt idx="6">
                  <c:v>2565</c:v>
                </c:pt>
                <c:pt idx="7">
                  <c:v>2596</c:v>
                </c:pt>
                <c:pt idx="8">
                  <c:v>3299</c:v>
                </c:pt>
                <c:pt idx="9">
                  <c:v>4185</c:v>
                </c:pt>
                <c:pt idx="10">
                  <c:v>5154</c:v>
                </c:pt>
                <c:pt idx="11">
                  <c:v>6328</c:v>
                </c:pt>
                <c:pt idx="12">
                  <c:v>7752</c:v>
                </c:pt>
                <c:pt idx="13">
                  <c:v>7867</c:v>
                </c:pt>
                <c:pt idx="14">
                  <c:v>7916</c:v>
                </c:pt>
                <c:pt idx="15">
                  <c:v>8785</c:v>
                </c:pt>
                <c:pt idx="16">
                  <c:v>9952</c:v>
                </c:pt>
                <c:pt idx="17">
                  <c:v>11264</c:v>
                </c:pt>
                <c:pt idx="18">
                  <c:v>12881</c:v>
                </c:pt>
                <c:pt idx="19">
                  <c:v>14649</c:v>
                </c:pt>
                <c:pt idx="20">
                  <c:v>14818</c:v>
                </c:pt>
                <c:pt idx="21">
                  <c:v>14873</c:v>
                </c:pt>
                <c:pt idx="22">
                  <c:v>16237</c:v>
                </c:pt>
                <c:pt idx="23">
                  <c:v>17768</c:v>
                </c:pt>
                <c:pt idx="24">
                  <c:v>19185</c:v>
                </c:pt>
                <c:pt idx="25">
                  <c:v>20544</c:v>
                </c:pt>
                <c:pt idx="26">
                  <c:v>21610</c:v>
                </c:pt>
                <c:pt idx="27">
                  <c:v>21649</c:v>
                </c:pt>
                <c:pt idx="28">
                  <c:v>21649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List1!$B$5:$AD$5</c:f>
              <c:numCache>
                <c:formatCode>General</c:formatCode>
                <c:ptCount val="29"/>
                <c:pt idx="0">
                  <c:v>2</c:v>
                </c:pt>
                <c:pt idx="1">
                  <c:v>293</c:v>
                </c:pt>
                <c:pt idx="2">
                  <c:v>592</c:v>
                </c:pt>
                <c:pt idx="3">
                  <c:v>1016</c:v>
                </c:pt>
                <c:pt idx="4">
                  <c:v>1219</c:v>
                </c:pt>
                <c:pt idx="5">
                  <c:v>1463</c:v>
                </c:pt>
                <c:pt idx="6">
                  <c:v>1463</c:v>
                </c:pt>
                <c:pt idx="7">
                  <c:v>1510</c:v>
                </c:pt>
                <c:pt idx="8">
                  <c:v>1612</c:v>
                </c:pt>
                <c:pt idx="9">
                  <c:v>1908</c:v>
                </c:pt>
                <c:pt idx="10">
                  <c:v>2859</c:v>
                </c:pt>
                <c:pt idx="11">
                  <c:v>4116</c:v>
                </c:pt>
                <c:pt idx="12">
                  <c:v>5483</c:v>
                </c:pt>
                <c:pt idx="13">
                  <c:v>5874</c:v>
                </c:pt>
                <c:pt idx="14">
                  <c:v>6032</c:v>
                </c:pt>
                <c:pt idx="15">
                  <c:v>6748</c:v>
                </c:pt>
                <c:pt idx="16">
                  <c:v>7340</c:v>
                </c:pt>
                <c:pt idx="17">
                  <c:v>7903</c:v>
                </c:pt>
                <c:pt idx="18">
                  <c:v>8650</c:v>
                </c:pt>
                <c:pt idx="19">
                  <c:v>9370</c:v>
                </c:pt>
                <c:pt idx="20">
                  <c:v>9781</c:v>
                </c:pt>
                <c:pt idx="21">
                  <c:v>9781</c:v>
                </c:pt>
                <c:pt idx="22">
                  <c:v>10718</c:v>
                </c:pt>
                <c:pt idx="23">
                  <c:v>11624</c:v>
                </c:pt>
                <c:pt idx="24">
                  <c:v>12237</c:v>
                </c:pt>
                <c:pt idx="25">
                  <c:v>12854</c:v>
                </c:pt>
                <c:pt idx="26">
                  <c:v>13518</c:v>
                </c:pt>
                <c:pt idx="27">
                  <c:v>13776</c:v>
                </c:pt>
                <c:pt idx="28">
                  <c:v>13778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List1!$B$6:$AD$6</c:f>
              <c:numCache>
                <c:formatCode>General</c:formatCode>
                <c:ptCount val="29"/>
                <c:pt idx="0">
                  <c:v>23</c:v>
                </c:pt>
                <c:pt idx="1">
                  <c:v>481</c:v>
                </c:pt>
                <c:pt idx="2">
                  <c:v>1002</c:v>
                </c:pt>
                <c:pt idx="3">
                  <c:v>1736</c:v>
                </c:pt>
                <c:pt idx="4">
                  <c:v>2493</c:v>
                </c:pt>
                <c:pt idx="5">
                  <c:v>2948</c:v>
                </c:pt>
                <c:pt idx="6">
                  <c:v>2995</c:v>
                </c:pt>
                <c:pt idx="7">
                  <c:v>3006</c:v>
                </c:pt>
                <c:pt idx="8">
                  <c:v>3378</c:v>
                </c:pt>
                <c:pt idx="9">
                  <c:v>3819</c:v>
                </c:pt>
                <c:pt idx="10">
                  <c:v>4502</c:v>
                </c:pt>
                <c:pt idx="11">
                  <c:v>5341</c:v>
                </c:pt>
                <c:pt idx="12">
                  <c:v>5937</c:v>
                </c:pt>
                <c:pt idx="13">
                  <c:v>5981</c:v>
                </c:pt>
                <c:pt idx="14">
                  <c:v>5983</c:v>
                </c:pt>
                <c:pt idx="15">
                  <c:v>6263</c:v>
                </c:pt>
                <c:pt idx="16">
                  <c:v>6669</c:v>
                </c:pt>
                <c:pt idx="17">
                  <c:v>7410</c:v>
                </c:pt>
                <c:pt idx="18">
                  <c:v>8353</c:v>
                </c:pt>
                <c:pt idx="19">
                  <c:v>8925</c:v>
                </c:pt>
                <c:pt idx="20">
                  <c:v>8970</c:v>
                </c:pt>
                <c:pt idx="21">
                  <c:v>8981</c:v>
                </c:pt>
                <c:pt idx="22">
                  <c:v>9684</c:v>
                </c:pt>
                <c:pt idx="23">
                  <c:v>10586</c:v>
                </c:pt>
                <c:pt idx="24">
                  <c:v>11634</c:v>
                </c:pt>
                <c:pt idx="25">
                  <c:v>12613</c:v>
                </c:pt>
                <c:pt idx="26">
                  <c:v>13133</c:v>
                </c:pt>
                <c:pt idx="27">
                  <c:v>13192</c:v>
                </c:pt>
                <c:pt idx="28">
                  <c:v>13195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List1!$B$7:$AD$7</c:f>
              <c:numCache>
                <c:formatCode>General</c:formatCode>
                <c:ptCount val="29"/>
                <c:pt idx="0">
                  <c:v>0</c:v>
                </c:pt>
                <c:pt idx="1">
                  <c:v>43</c:v>
                </c:pt>
                <c:pt idx="2">
                  <c:v>285</c:v>
                </c:pt>
                <c:pt idx="3">
                  <c:v>1074</c:v>
                </c:pt>
                <c:pt idx="4">
                  <c:v>2087</c:v>
                </c:pt>
                <c:pt idx="5">
                  <c:v>2782</c:v>
                </c:pt>
                <c:pt idx="6">
                  <c:v>2886</c:v>
                </c:pt>
                <c:pt idx="7">
                  <c:v>2953</c:v>
                </c:pt>
                <c:pt idx="8">
                  <c:v>3510</c:v>
                </c:pt>
                <c:pt idx="9">
                  <c:v>4196</c:v>
                </c:pt>
                <c:pt idx="10">
                  <c:v>4932</c:v>
                </c:pt>
                <c:pt idx="11">
                  <c:v>5639</c:v>
                </c:pt>
                <c:pt idx="12">
                  <c:v>6398</c:v>
                </c:pt>
                <c:pt idx="13">
                  <c:v>6744</c:v>
                </c:pt>
                <c:pt idx="14">
                  <c:v>6793</c:v>
                </c:pt>
                <c:pt idx="15">
                  <c:v>7264</c:v>
                </c:pt>
                <c:pt idx="16">
                  <c:v>7871</c:v>
                </c:pt>
                <c:pt idx="17">
                  <c:v>8222</c:v>
                </c:pt>
                <c:pt idx="18">
                  <c:v>8847</c:v>
                </c:pt>
                <c:pt idx="19">
                  <c:v>9221</c:v>
                </c:pt>
                <c:pt idx="20">
                  <c:v>9448</c:v>
                </c:pt>
                <c:pt idx="21">
                  <c:v>9556</c:v>
                </c:pt>
                <c:pt idx="22">
                  <c:v>9938</c:v>
                </c:pt>
                <c:pt idx="23">
                  <c:v>10429</c:v>
                </c:pt>
                <c:pt idx="24">
                  <c:v>10993</c:v>
                </c:pt>
                <c:pt idx="25">
                  <c:v>11534</c:v>
                </c:pt>
                <c:pt idx="26">
                  <c:v>11816</c:v>
                </c:pt>
                <c:pt idx="27">
                  <c:v>11917</c:v>
                </c:pt>
                <c:pt idx="28">
                  <c:v>11960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List1!$B$8:$AD$8</c:f>
              <c:numCache>
                <c:formatCode>General</c:formatCode>
                <c:ptCount val="29"/>
                <c:pt idx="0">
                  <c:v>0</c:v>
                </c:pt>
                <c:pt idx="1">
                  <c:v>61</c:v>
                </c:pt>
                <c:pt idx="2">
                  <c:v>160</c:v>
                </c:pt>
                <c:pt idx="3">
                  <c:v>295</c:v>
                </c:pt>
                <c:pt idx="4">
                  <c:v>418</c:v>
                </c:pt>
                <c:pt idx="5">
                  <c:v>815</c:v>
                </c:pt>
                <c:pt idx="6">
                  <c:v>922</c:v>
                </c:pt>
                <c:pt idx="7">
                  <c:v>988</c:v>
                </c:pt>
                <c:pt idx="8">
                  <c:v>1656</c:v>
                </c:pt>
                <c:pt idx="9">
                  <c:v>2601</c:v>
                </c:pt>
                <c:pt idx="10">
                  <c:v>3796</c:v>
                </c:pt>
                <c:pt idx="11">
                  <c:v>4678</c:v>
                </c:pt>
                <c:pt idx="12">
                  <c:v>5643</c:v>
                </c:pt>
                <c:pt idx="13">
                  <c:v>5658</c:v>
                </c:pt>
                <c:pt idx="14">
                  <c:v>5755</c:v>
                </c:pt>
                <c:pt idx="15">
                  <c:v>6441</c:v>
                </c:pt>
                <c:pt idx="16">
                  <c:v>7269</c:v>
                </c:pt>
                <c:pt idx="17">
                  <c:v>8007</c:v>
                </c:pt>
                <c:pt idx="18">
                  <c:v>8516</c:v>
                </c:pt>
                <c:pt idx="19">
                  <c:v>9042</c:v>
                </c:pt>
                <c:pt idx="20">
                  <c:v>9198</c:v>
                </c:pt>
                <c:pt idx="21">
                  <c:v>9305</c:v>
                </c:pt>
                <c:pt idx="22">
                  <c:v>9895</c:v>
                </c:pt>
                <c:pt idx="23">
                  <c:v>10517</c:v>
                </c:pt>
                <c:pt idx="24">
                  <c:v>11239</c:v>
                </c:pt>
                <c:pt idx="25">
                  <c:v>11584</c:v>
                </c:pt>
                <c:pt idx="26">
                  <c:v>11956</c:v>
                </c:pt>
                <c:pt idx="27">
                  <c:v>11958</c:v>
                </c:pt>
                <c:pt idx="28">
                  <c:v>11959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List1!$B$9:$AD$9</c:f>
              <c:numCache>
                <c:formatCode>General</c:formatCode>
                <c:ptCount val="29"/>
                <c:pt idx="0">
                  <c:v>1</c:v>
                </c:pt>
                <c:pt idx="1">
                  <c:v>112</c:v>
                </c:pt>
                <c:pt idx="2">
                  <c:v>389</c:v>
                </c:pt>
                <c:pt idx="3">
                  <c:v>761</c:v>
                </c:pt>
                <c:pt idx="4">
                  <c:v>1018</c:v>
                </c:pt>
                <c:pt idx="5">
                  <c:v>1240</c:v>
                </c:pt>
                <c:pt idx="6">
                  <c:v>1322</c:v>
                </c:pt>
                <c:pt idx="7">
                  <c:v>1371</c:v>
                </c:pt>
                <c:pt idx="8">
                  <c:v>1857</c:v>
                </c:pt>
                <c:pt idx="9">
                  <c:v>2514</c:v>
                </c:pt>
                <c:pt idx="10">
                  <c:v>3146</c:v>
                </c:pt>
                <c:pt idx="11">
                  <c:v>3703</c:v>
                </c:pt>
                <c:pt idx="12">
                  <c:v>4312</c:v>
                </c:pt>
                <c:pt idx="13">
                  <c:v>4633</c:v>
                </c:pt>
                <c:pt idx="14">
                  <c:v>4636</c:v>
                </c:pt>
                <c:pt idx="15">
                  <c:v>4967</c:v>
                </c:pt>
                <c:pt idx="16">
                  <c:v>5616</c:v>
                </c:pt>
                <c:pt idx="17">
                  <c:v>6254</c:v>
                </c:pt>
                <c:pt idx="18">
                  <c:v>6873</c:v>
                </c:pt>
                <c:pt idx="19">
                  <c:v>7407</c:v>
                </c:pt>
                <c:pt idx="20">
                  <c:v>7726</c:v>
                </c:pt>
                <c:pt idx="21">
                  <c:v>7727</c:v>
                </c:pt>
                <c:pt idx="22">
                  <c:v>7934</c:v>
                </c:pt>
                <c:pt idx="23">
                  <c:v>8197</c:v>
                </c:pt>
                <c:pt idx="24">
                  <c:v>8679</c:v>
                </c:pt>
                <c:pt idx="25">
                  <c:v>9372</c:v>
                </c:pt>
                <c:pt idx="26">
                  <c:v>9887</c:v>
                </c:pt>
                <c:pt idx="27">
                  <c:v>10240</c:v>
                </c:pt>
                <c:pt idx="28">
                  <c:v>10268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List1!$B$10:$AD$10</c:f>
              <c:numCache>
                <c:formatCode>General</c:formatCode>
                <c:ptCount val="29"/>
                <c:pt idx="0">
                  <c:v>1</c:v>
                </c:pt>
                <c:pt idx="1">
                  <c:v>227</c:v>
                </c:pt>
                <c:pt idx="2">
                  <c:v>586</c:v>
                </c:pt>
                <c:pt idx="3">
                  <c:v>1136</c:v>
                </c:pt>
                <c:pt idx="4">
                  <c:v>1606</c:v>
                </c:pt>
                <c:pt idx="5">
                  <c:v>1979</c:v>
                </c:pt>
                <c:pt idx="6">
                  <c:v>2178</c:v>
                </c:pt>
                <c:pt idx="7">
                  <c:v>2212</c:v>
                </c:pt>
                <c:pt idx="8">
                  <c:v>2406</c:v>
                </c:pt>
                <c:pt idx="9">
                  <c:v>2863</c:v>
                </c:pt>
                <c:pt idx="10">
                  <c:v>3290</c:v>
                </c:pt>
                <c:pt idx="11">
                  <c:v>3705</c:v>
                </c:pt>
                <c:pt idx="12">
                  <c:v>4035</c:v>
                </c:pt>
                <c:pt idx="13">
                  <c:v>4176</c:v>
                </c:pt>
                <c:pt idx="14">
                  <c:v>4210</c:v>
                </c:pt>
                <c:pt idx="15">
                  <c:v>4542</c:v>
                </c:pt>
                <c:pt idx="16">
                  <c:v>4998</c:v>
                </c:pt>
                <c:pt idx="17">
                  <c:v>5523</c:v>
                </c:pt>
                <c:pt idx="18">
                  <c:v>5925</c:v>
                </c:pt>
                <c:pt idx="19">
                  <c:v>6401</c:v>
                </c:pt>
                <c:pt idx="20">
                  <c:v>6758</c:v>
                </c:pt>
                <c:pt idx="21">
                  <c:v>6877</c:v>
                </c:pt>
                <c:pt idx="22">
                  <c:v>7283</c:v>
                </c:pt>
                <c:pt idx="23">
                  <c:v>7919</c:v>
                </c:pt>
                <c:pt idx="24">
                  <c:v>8589</c:v>
                </c:pt>
                <c:pt idx="25">
                  <c:v>9334</c:v>
                </c:pt>
                <c:pt idx="26">
                  <c:v>9833</c:v>
                </c:pt>
                <c:pt idx="27">
                  <c:v>10137</c:v>
                </c:pt>
                <c:pt idx="28">
                  <c:v>10192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List1!$B$11:$AD$11</c:f>
              <c:numCache>
                <c:formatCode>General</c:formatCode>
                <c:ptCount val="29"/>
                <c:pt idx="0">
                  <c:v>0</c:v>
                </c:pt>
                <c:pt idx="1">
                  <c:v>79</c:v>
                </c:pt>
                <c:pt idx="2">
                  <c:v>209</c:v>
                </c:pt>
                <c:pt idx="3">
                  <c:v>440</c:v>
                </c:pt>
                <c:pt idx="4">
                  <c:v>674</c:v>
                </c:pt>
                <c:pt idx="5">
                  <c:v>856</c:v>
                </c:pt>
                <c:pt idx="6">
                  <c:v>903</c:v>
                </c:pt>
                <c:pt idx="7">
                  <c:v>903</c:v>
                </c:pt>
                <c:pt idx="8">
                  <c:v>1092</c:v>
                </c:pt>
                <c:pt idx="9">
                  <c:v>1416</c:v>
                </c:pt>
                <c:pt idx="10">
                  <c:v>2139</c:v>
                </c:pt>
                <c:pt idx="11">
                  <c:v>2933</c:v>
                </c:pt>
                <c:pt idx="12">
                  <c:v>3676</c:v>
                </c:pt>
                <c:pt idx="13">
                  <c:v>3983</c:v>
                </c:pt>
                <c:pt idx="14">
                  <c:v>3984</c:v>
                </c:pt>
                <c:pt idx="15">
                  <c:v>4402</c:v>
                </c:pt>
                <c:pt idx="16">
                  <c:v>4740</c:v>
                </c:pt>
                <c:pt idx="17">
                  <c:v>5323</c:v>
                </c:pt>
                <c:pt idx="18">
                  <c:v>5796</c:v>
                </c:pt>
                <c:pt idx="19">
                  <c:v>6270</c:v>
                </c:pt>
                <c:pt idx="20">
                  <c:v>6355</c:v>
                </c:pt>
                <c:pt idx="21">
                  <c:v>6378</c:v>
                </c:pt>
                <c:pt idx="22">
                  <c:v>6761</c:v>
                </c:pt>
                <c:pt idx="23">
                  <c:v>7094</c:v>
                </c:pt>
                <c:pt idx="24">
                  <c:v>7555</c:v>
                </c:pt>
                <c:pt idx="25">
                  <c:v>7864</c:v>
                </c:pt>
                <c:pt idx="26">
                  <c:v>8146</c:v>
                </c:pt>
                <c:pt idx="27">
                  <c:v>8225</c:v>
                </c:pt>
                <c:pt idx="28">
                  <c:v>8278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List1!$B$12:$AD$12</c:f>
              <c:numCache>
                <c:formatCode>General</c:formatCode>
                <c:ptCount val="29"/>
                <c:pt idx="0">
                  <c:v>1</c:v>
                </c:pt>
                <c:pt idx="1">
                  <c:v>64</c:v>
                </c:pt>
                <c:pt idx="2">
                  <c:v>157</c:v>
                </c:pt>
                <c:pt idx="3">
                  <c:v>282</c:v>
                </c:pt>
                <c:pt idx="4">
                  <c:v>541</c:v>
                </c:pt>
                <c:pt idx="5">
                  <c:v>864</c:v>
                </c:pt>
                <c:pt idx="6">
                  <c:v>866</c:v>
                </c:pt>
                <c:pt idx="7">
                  <c:v>868</c:v>
                </c:pt>
                <c:pt idx="8">
                  <c:v>1041</c:v>
                </c:pt>
                <c:pt idx="9">
                  <c:v>1221</c:v>
                </c:pt>
                <c:pt idx="10">
                  <c:v>1310</c:v>
                </c:pt>
                <c:pt idx="11">
                  <c:v>1579</c:v>
                </c:pt>
                <c:pt idx="12">
                  <c:v>1990</c:v>
                </c:pt>
                <c:pt idx="13">
                  <c:v>2004</c:v>
                </c:pt>
                <c:pt idx="14">
                  <c:v>2006</c:v>
                </c:pt>
                <c:pt idx="15">
                  <c:v>2318</c:v>
                </c:pt>
                <c:pt idx="16">
                  <c:v>2830</c:v>
                </c:pt>
                <c:pt idx="17">
                  <c:v>3225</c:v>
                </c:pt>
                <c:pt idx="18">
                  <c:v>3732</c:v>
                </c:pt>
                <c:pt idx="19">
                  <c:v>4364</c:v>
                </c:pt>
                <c:pt idx="20">
                  <c:v>4377</c:v>
                </c:pt>
                <c:pt idx="21">
                  <c:v>4377</c:v>
                </c:pt>
                <c:pt idx="22">
                  <c:v>4762</c:v>
                </c:pt>
                <c:pt idx="23">
                  <c:v>5236</c:v>
                </c:pt>
                <c:pt idx="24">
                  <c:v>5660</c:v>
                </c:pt>
                <c:pt idx="25">
                  <c:v>6066</c:v>
                </c:pt>
                <c:pt idx="26">
                  <c:v>6419</c:v>
                </c:pt>
                <c:pt idx="27">
                  <c:v>6444</c:v>
                </c:pt>
                <c:pt idx="28">
                  <c:v>6446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List1!$B$13:$AD$13</c:f>
              <c:numCache>
                <c:formatCode>General</c:formatCode>
                <c:ptCount val="29"/>
                <c:pt idx="0">
                  <c:v>21</c:v>
                </c:pt>
                <c:pt idx="1">
                  <c:v>21</c:v>
                </c:pt>
                <c:pt idx="2">
                  <c:v>101</c:v>
                </c:pt>
                <c:pt idx="3">
                  <c:v>251</c:v>
                </c:pt>
                <c:pt idx="4">
                  <c:v>452</c:v>
                </c:pt>
                <c:pt idx="5">
                  <c:v>562</c:v>
                </c:pt>
                <c:pt idx="6">
                  <c:v>562</c:v>
                </c:pt>
                <c:pt idx="7">
                  <c:v>563</c:v>
                </c:pt>
                <c:pt idx="8">
                  <c:v>568</c:v>
                </c:pt>
                <c:pt idx="9">
                  <c:v>887</c:v>
                </c:pt>
                <c:pt idx="10">
                  <c:v>1439</c:v>
                </c:pt>
                <c:pt idx="11">
                  <c:v>2024</c:v>
                </c:pt>
                <c:pt idx="12">
                  <c:v>2341</c:v>
                </c:pt>
                <c:pt idx="13">
                  <c:v>2341</c:v>
                </c:pt>
                <c:pt idx="14">
                  <c:v>2341</c:v>
                </c:pt>
                <c:pt idx="15">
                  <c:v>2402</c:v>
                </c:pt>
                <c:pt idx="16">
                  <c:v>2805</c:v>
                </c:pt>
                <c:pt idx="17">
                  <c:v>3458</c:v>
                </c:pt>
                <c:pt idx="18">
                  <c:v>4233</c:v>
                </c:pt>
                <c:pt idx="19">
                  <c:v>4539</c:v>
                </c:pt>
                <c:pt idx="20">
                  <c:v>4551</c:v>
                </c:pt>
                <c:pt idx="21">
                  <c:v>4551</c:v>
                </c:pt>
                <c:pt idx="22">
                  <c:v>4575</c:v>
                </c:pt>
                <c:pt idx="23">
                  <c:v>4693</c:v>
                </c:pt>
                <c:pt idx="24">
                  <c:v>5197</c:v>
                </c:pt>
                <c:pt idx="25">
                  <c:v>5723</c:v>
                </c:pt>
                <c:pt idx="26">
                  <c:v>5929</c:v>
                </c:pt>
                <c:pt idx="27">
                  <c:v>5931</c:v>
                </c:pt>
                <c:pt idx="28">
                  <c:v>5931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List1!$B$14:$AD$14</c:f>
              <c:numCache>
                <c:formatCode>General</c:formatCode>
                <c:ptCount val="29"/>
                <c:pt idx="0">
                  <c:v>0</c:v>
                </c:pt>
                <c:pt idx="1">
                  <c:v>0</c:v>
                </c:pt>
                <c:pt idx="2">
                  <c:v>33</c:v>
                </c:pt>
                <c:pt idx="3">
                  <c:v>162</c:v>
                </c:pt>
                <c:pt idx="4">
                  <c:v>391</c:v>
                </c:pt>
                <c:pt idx="5">
                  <c:v>413</c:v>
                </c:pt>
                <c:pt idx="6">
                  <c:v>451</c:v>
                </c:pt>
                <c:pt idx="7">
                  <c:v>453</c:v>
                </c:pt>
                <c:pt idx="8">
                  <c:v>468</c:v>
                </c:pt>
                <c:pt idx="9">
                  <c:v>626</c:v>
                </c:pt>
                <c:pt idx="10">
                  <c:v>629</c:v>
                </c:pt>
                <c:pt idx="11">
                  <c:v>774</c:v>
                </c:pt>
                <c:pt idx="12">
                  <c:v>853</c:v>
                </c:pt>
                <c:pt idx="13">
                  <c:v>857</c:v>
                </c:pt>
                <c:pt idx="14">
                  <c:v>861</c:v>
                </c:pt>
                <c:pt idx="15">
                  <c:v>861</c:v>
                </c:pt>
                <c:pt idx="16">
                  <c:v>1076</c:v>
                </c:pt>
                <c:pt idx="17">
                  <c:v>1114</c:v>
                </c:pt>
                <c:pt idx="18">
                  <c:v>1380</c:v>
                </c:pt>
                <c:pt idx="19">
                  <c:v>1771</c:v>
                </c:pt>
                <c:pt idx="20">
                  <c:v>2243</c:v>
                </c:pt>
                <c:pt idx="21">
                  <c:v>2294</c:v>
                </c:pt>
                <c:pt idx="22">
                  <c:v>2656</c:v>
                </c:pt>
                <c:pt idx="23">
                  <c:v>3218</c:v>
                </c:pt>
                <c:pt idx="24">
                  <c:v>3645</c:v>
                </c:pt>
                <c:pt idx="25">
                  <c:v>4085</c:v>
                </c:pt>
                <c:pt idx="26">
                  <c:v>4462</c:v>
                </c:pt>
                <c:pt idx="27">
                  <c:v>4655</c:v>
                </c:pt>
                <c:pt idx="28">
                  <c:v>4655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List1!$B$1:$AD$1</c:f>
              <c:strCache>
                <c:ptCount val="29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</c:strCache>
            </c:strRef>
          </c:cat>
          <c:val>
            <c:numRef>
              <c:f>List1!$B$15:$AD$15</c:f>
              <c:numCache>
                <c:formatCode>General</c:formatCode>
                <c:ptCount val="29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70</c:v>
                </c:pt>
                <c:pt idx="9">
                  <c:v>239</c:v>
                </c:pt>
                <c:pt idx="10">
                  <c:v>516</c:v>
                </c:pt>
                <c:pt idx="11">
                  <c:v>884</c:v>
                </c:pt>
                <c:pt idx="12">
                  <c:v>1359</c:v>
                </c:pt>
                <c:pt idx="13">
                  <c:v>1562</c:v>
                </c:pt>
                <c:pt idx="14">
                  <c:v>1562</c:v>
                </c:pt>
                <c:pt idx="15">
                  <c:v>1776</c:v>
                </c:pt>
                <c:pt idx="16">
                  <c:v>1978</c:v>
                </c:pt>
                <c:pt idx="17">
                  <c:v>2350</c:v>
                </c:pt>
                <c:pt idx="18">
                  <c:v>2669</c:v>
                </c:pt>
                <c:pt idx="19">
                  <c:v>3071</c:v>
                </c:pt>
                <c:pt idx="20">
                  <c:v>3166</c:v>
                </c:pt>
                <c:pt idx="21">
                  <c:v>3214</c:v>
                </c:pt>
                <c:pt idx="22">
                  <c:v>3414</c:v>
                </c:pt>
                <c:pt idx="23">
                  <c:v>3494</c:v>
                </c:pt>
                <c:pt idx="24">
                  <c:v>3609</c:v>
                </c:pt>
                <c:pt idx="25">
                  <c:v>3708</c:v>
                </c:pt>
                <c:pt idx="26">
                  <c:v>3720</c:v>
                </c:pt>
                <c:pt idx="27">
                  <c:v>3732</c:v>
                </c:pt>
                <c:pt idx="28">
                  <c:v>3732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43209118268355"/>
          <c:w val="0.16952519057071461"/>
          <c:h val="0.82157044189534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8706551135695528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Karlovarský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Jihočeský kraj</c:v>
                </c:pt>
                <c:pt idx="5">
                  <c:v>ČR</c:v>
                </c:pt>
                <c:pt idx="6">
                  <c:v>Kraj Vysočina</c:v>
                </c:pt>
                <c:pt idx="7">
                  <c:v>Plzeňský kraj</c:v>
                </c:pt>
                <c:pt idx="8">
                  <c:v>Moravskoslezský kraj</c:v>
                </c:pt>
                <c:pt idx="9">
                  <c:v>Olomoucký kraj</c:v>
                </c:pt>
                <c:pt idx="10">
                  <c:v>Zlínský kraj</c:v>
                </c:pt>
                <c:pt idx="11">
                  <c:v>Středočeský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146.2201639083062</c:v>
                </c:pt>
                <c:pt idx="1">
                  <c:v>135.45937067303777</c:v>
                </c:pt>
                <c:pt idx="2">
                  <c:v>114.98113830039861</c:v>
                </c:pt>
                <c:pt idx="3">
                  <c:v>108.49596766413113</c:v>
                </c:pt>
                <c:pt idx="4">
                  <c:v>108.36491570185829</c:v>
                </c:pt>
                <c:pt idx="5">
                  <c:v>105.40886758377806</c:v>
                </c:pt>
                <c:pt idx="6">
                  <c:v>104.98947653355249</c:v>
                </c:pt>
                <c:pt idx="7">
                  <c:v>100.57484416823897</c:v>
                </c:pt>
                <c:pt idx="8">
                  <c:v>98.94472399480567</c:v>
                </c:pt>
                <c:pt idx="9">
                  <c:v>98.46127069768913</c:v>
                </c:pt>
                <c:pt idx="10">
                  <c:v>94.947258198796675</c:v>
                </c:pt>
                <c:pt idx="11">
                  <c:v>90.56117752633125</c:v>
                </c:pt>
                <c:pt idx="12">
                  <c:v>90.096689129797838</c:v>
                </c:pt>
                <c:pt idx="13">
                  <c:v>87.505883343346184</c:v>
                </c:pt>
                <c:pt idx="14">
                  <c:v>86.241191768223985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Karlovarský kraj</c:v>
                </c:pt>
                <c:pt idx="1">
                  <c:v>Hlavní město Praha</c:v>
                </c:pt>
                <c:pt idx="2">
                  <c:v>Kraj Vysočina</c:v>
                </c:pt>
                <c:pt idx="3">
                  <c:v>Královéhradecký kraj</c:v>
                </c:pt>
                <c:pt idx="4">
                  <c:v>Jihočeský kraj</c:v>
                </c:pt>
                <c:pt idx="5">
                  <c:v>Jihomoravský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Olomoucký kraj</c:v>
                </c:pt>
                <c:pt idx="10">
                  <c:v>Moravskoslezský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Liberecký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135.63923655417696</c:v>
                </c:pt>
                <c:pt idx="1">
                  <c:v>114.28953308106991</c:v>
                </c:pt>
                <c:pt idx="2">
                  <c:v>111.26628783495126</c:v>
                </c:pt>
                <c:pt idx="3">
                  <c:v>110.59790046895931</c:v>
                </c:pt>
                <c:pt idx="4">
                  <c:v>108.87882462353454</c:v>
                </c:pt>
                <c:pt idx="5">
                  <c:v>106.95568499373735</c:v>
                </c:pt>
                <c:pt idx="6">
                  <c:v>105.95239040646403</c:v>
                </c:pt>
                <c:pt idx="7">
                  <c:v>105.40886758377806</c:v>
                </c:pt>
                <c:pt idx="8">
                  <c:v>101.48516949511696</c:v>
                </c:pt>
                <c:pt idx="9">
                  <c:v>97.844196735836974</c:v>
                </c:pt>
                <c:pt idx="10">
                  <c:v>97.805235814913146</c:v>
                </c:pt>
                <c:pt idx="11">
                  <c:v>97.076121853128797</c:v>
                </c:pt>
                <c:pt idx="12">
                  <c:v>95.673369896404623</c:v>
                </c:pt>
                <c:pt idx="13">
                  <c:v>92.801280173093829</c:v>
                </c:pt>
                <c:pt idx="14">
                  <c:v>89.264463162254174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0.131</cdr:x>
      <cdr:y>0.07386</cdr:y>
    </cdr:from>
    <cdr:to>
      <cdr:x>0.52762</cdr:x>
      <cdr:y>0.53331</cdr:y>
    </cdr:to>
    <cdr:sp macro="" textlink="">
      <cdr:nvSpPr>
        <cdr:cNvPr id="7" name="TextovéPole 6">
          <a:extLst xmlns:a="http://schemas.openxmlformats.org/drawingml/2006/main">
            <a:ext uri="{FF2B5EF4-FFF2-40B4-BE49-F238E27FC236}">
              <a16:creationId xmlns:a16="http://schemas.microsoft.com/office/drawing/2014/main" id="{25102C19-C8AD-4006-A336-4A700ABDDE88}"/>
            </a:ext>
          </a:extLst>
        </cdr:cNvPr>
        <cdr:cNvSpPr txBox="1"/>
      </cdr:nvSpPr>
      <cdr:spPr>
        <a:xfrm xmlns:a="http://schemas.openxmlformats.org/drawingml/2006/main">
          <a:off x="1478256" y="431342"/>
          <a:ext cx="4475747" cy="26830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600" b="1" dirty="0">
              <a:solidFill>
                <a:srgbClr val="D31145"/>
              </a:solidFill>
            </a:rPr>
            <a:t>Březen 		1 133 694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 		707 850</a:t>
          </a:r>
        </a:p>
        <a:p xmlns:a="http://schemas.openxmlformats.org/drawingml/2006/main">
          <a:r>
            <a:rPr lang="cs-CZ" sz="1600" dirty="0"/>
            <a:t>Moderna		147 600</a:t>
          </a:r>
        </a:p>
        <a:p xmlns:a="http://schemas.openxmlformats.org/drawingml/2006/main">
          <a:r>
            <a:rPr lang="cs-CZ" sz="1600" dirty="0"/>
            <a:t>AstraZeneca	278 244</a:t>
          </a:r>
        </a:p>
        <a:p xmlns:a="http://schemas.openxmlformats.org/drawingml/2006/main">
          <a:endParaRPr lang="cs-CZ" sz="1600" dirty="0"/>
        </a:p>
        <a:p xmlns:a="http://schemas.openxmlformats.org/drawingml/2006/main">
          <a:r>
            <a:rPr lang="cs-CZ" sz="1600" b="1" dirty="0">
              <a:solidFill>
                <a:srgbClr val="D62051"/>
              </a:solidFill>
            </a:rPr>
            <a:t>Duben	</a:t>
          </a:r>
          <a:r>
            <a:rPr lang="cs-CZ" sz="1600" dirty="0">
              <a:solidFill>
                <a:srgbClr val="D62051"/>
              </a:solidFill>
            </a:rPr>
            <a:t>	</a:t>
          </a:r>
          <a:r>
            <a:rPr lang="cs-CZ" sz="1600" b="1" dirty="0">
              <a:solidFill>
                <a:srgbClr val="D62051"/>
              </a:solidFill>
            </a:rPr>
            <a:t>2 120 797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		1 145 430</a:t>
          </a:r>
        </a:p>
        <a:p xmlns:a="http://schemas.openxmlformats.org/drawingml/2006/main">
          <a:r>
            <a:rPr lang="cs-CZ" sz="1600" dirty="0"/>
            <a:t>Moderna		276 600</a:t>
          </a:r>
        </a:p>
        <a:p xmlns:a="http://schemas.openxmlformats.org/drawingml/2006/main">
          <a:r>
            <a:rPr lang="cs-CZ" sz="1600" dirty="0"/>
            <a:t>AstraZeneca	400 000 ?</a:t>
          </a:r>
        </a:p>
        <a:p xmlns:a="http://schemas.openxmlformats.org/drawingml/2006/main">
          <a:endParaRPr lang="cs-CZ" dirty="0"/>
        </a:p>
        <a:p xmlns:a="http://schemas.openxmlformats.org/drawingml/2006/main">
          <a:endParaRPr lang="cs-CZ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29.03.2021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873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504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68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93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882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256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32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389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1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2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788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74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4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30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17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61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68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96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14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147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82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43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212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6680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83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2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0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29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9791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89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54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30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92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28. 3.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05CB8B4-AF2A-43C8-AB34-BE1841A1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86" y="576002"/>
            <a:ext cx="9613314" cy="628924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/>
              <a:t>Výkonost očkování v ČR</a:t>
            </a:r>
          </a:p>
        </p:txBody>
      </p:sp>
    </p:spTree>
    <p:extLst>
      <p:ext uri="{BB962C8B-B14F-4D97-AF65-F5344CB8AC3E}">
        <p14:creationId xmlns:p14="http://schemas.microsoft.com/office/powerpoint/2010/main" val="193299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v ČR – dispečink 28. 3. 2021 20:00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A5D129B3-44B0-4D84-8059-AFC88DF8F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39444"/>
              </p:ext>
            </p:extLst>
          </p:nvPr>
        </p:nvGraphicFramePr>
        <p:xfrm>
          <a:off x="149319" y="781050"/>
          <a:ext cx="11690253" cy="5544934"/>
        </p:xfrm>
        <a:graphic>
          <a:graphicData uri="http://schemas.openxmlformats.org/drawingml/2006/table">
            <a:tbl>
              <a:tblPr/>
              <a:tblGrid>
                <a:gridCol w="3063958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60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44106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10 693 939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1 330 494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7 910 742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622 313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73 176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(16,59 %)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315 509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(31,19 %)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96 524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137 104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281 381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23 828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127 490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(12,60 %)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29 734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100 329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340 932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49 348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(11,19 %)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188 019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(18,59 %)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66 790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36 775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98 930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15 104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(3,42 %)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52 861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9 288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21 677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682 291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(6,38 %)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93 960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(21,30 %)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348 641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(34,46 %)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57 355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(4,31 %)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182 335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2.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444 945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186 580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(42,30 %)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40 534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41 643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176 188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1 127 236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280 540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(63,60 %)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389 175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(38,47 %)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98 998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358 523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1 848 479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368 820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(83,61 %)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757 545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(74,89 %)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204 810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517 304</a:t>
                      </a:r>
                      <a:b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0894F369-B0DF-42C4-9B35-682EA2A34035}"/>
              </a:ext>
            </a:extLst>
          </p:cNvPr>
          <p:cNvSpPr/>
          <p:nvPr/>
        </p:nvSpPr>
        <p:spPr>
          <a:xfrm>
            <a:off x="3190753" y="645957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</p:spTree>
    <p:extLst>
      <p:ext uri="{BB962C8B-B14F-4D97-AF65-F5344CB8AC3E}">
        <p14:creationId xmlns:p14="http://schemas.microsoft.com/office/powerpoint/2010/main" val="264379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043174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805445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28. 3.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286 282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166 850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95 794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84 353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58 006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75 190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162 498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1 572 181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89460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957105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28. 3.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92 646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23 760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21 088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19 681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18 096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56 499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26 102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19 878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43 711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444 945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3818A490-2AA0-4B71-8A2A-E40C5A149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754226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98045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celkového počtu aplikovaných dávek vakcín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3BCA46-775D-4E93-86AC-03D972CA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817474"/>
              </p:ext>
            </p:extLst>
          </p:nvPr>
        </p:nvGraphicFramePr>
        <p:xfrm>
          <a:off x="645558" y="704850"/>
          <a:ext cx="11490913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26">
            <a:extLst>
              <a:ext uri="{FF2B5EF4-FFF2-40B4-BE49-F238E27FC236}">
                <a16:creationId xmlns:a16="http://schemas.microsoft.com/office/drawing/2014/main" id="{C6438592-190E-4149-ABBF-409698462C50}"/>
              </a:ext>
            </a:extLst>
          </p:cNvPr>
          <p:cNvSpPr txBox="1"/>
          <p:nvPr/>
        </p:nvSpPr>
        <p:spPr>
          <a:xfrm rot="16200000">
            <a:off x="-1828594" y="3054317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453E00ED-56BB-420F-B113-B71F787B0392}"/>
              </a:ext>
            </a:extLst>
          </p:cNvPr>
          <p:cNvSpPr/>
          <p:nvPr/>
        </p:nvSpPr>
        <p:spPr>
          <a:xfrm>
            <a:off x="10861325" y="4979906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444 945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F01900B-6E9D-47EC-802D-7FA811352E83}"/>
              </a:ext>
            </a:extLst>
          </p:cNvPr>
          <p:cNvSpPr/>
          <p:nvPr/>
        </p:nvSpPr>
        <p:spPr>
          <a:xfrm>
            <a:off x="10861325" y="2830667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1 127 236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514A1A4-5233-4B9C-9764-1C6817015E00}"/>
              </a:ext>
            </a:extLst>
          </p:cNvPr>
          <p:cNvSpPr/>
          <p:nvPr/>
        </p:nvSpPr>
        <p:spPr>
          <a:xfrm>
            <a:off x="10858640" y="1017862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1 572 181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34885E0-BB68-4724-805F-13A3447E5BD5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26474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494154"/>
              </p:ext>
            </p:extLst>
          </p:nvPr>
        </p:nvGraphicFramePr>
        <p:xfrm>
          <a:off x="350544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1118500" y="5244864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444 945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1118500" y="3171825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1 127 236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1089925" y="1882895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1 572 181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1049172" y="1413544"/>
            <a:ext cx="1099359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1 726 270</a:t>
            </a:r>
          </a:p>
        </p:txBody>
      </p:sp>
    </p:spTree>
    <p:extLst>
      <p:ext uri="{BB962C8B-B14F-4D97-AF65-F5344CB8AC3E}">
        <p14:creationId xmlns:p14="http://schemas.microsoft.com/office/powerpoint/2010/main" val="2665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667A1B9A-95E6-4719-AE9B-D7DBB47E92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83870"/>
              </p:ext>
            </p:extLst>
          </p:nvPr>
        </p:nvGraphicFramePr>
        <p:xfrm>
          <a:off x="464624" y="990488"/>
          <a:ext cx="10815825" cy="5597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 po krajích (dle místa podání)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488125" y="3697678"/>
            <a:ext cx="559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 na 1000 osob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C025C05-7E54-4CFF-A663-05B9BB8E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48818"/>
              </p:ext>
            </p:extLst>
          </p:nvPr>
        </p:nvGraphicFramePr>
        <p:xfrm>
          <a:off x="9194271" y="1950589"/>
          <a:ext cx="2670069" cy="3708000"/>
        </p:xfrm>
        <a:graphic>
          <a:graphicData uri="http://schemas.openxmlformats.org/drawingml/2006/table">
            <a:tbl>
              <a:tblPr/>
              <a:tblGrid>
                <a:gridCol w="2176186">
                  <a:extLst>
                    <a:ext uri="{9D8B030D-6E8A-4147-A177-3AD203B41FA5}">
                      <a16:colId xmlns:a16="http://schemas.microsoft.com/office/drawing/2014/main" val="2256166815"/>
                    </a:ext>
                  </a:extLst>
                </a:gridCol>
                <a:gridCol w="493883">
                  <a:extLst>
                    <a:ext uri="{9D8B030D-6E8A-4147-A177-3AD203B41FA5}">
                      <a16:colId xmlns:a16="http://schemas.microsoft.com/office/drawing/2014/main" val="1507190114"/>
                    </a:ext>
                  </a:extLst>
                </a:gridCol>
              </a:tblGrid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CZ010 Hlavní město Praha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216,18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3789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CZ041 Karlovarský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179,65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673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CZ064 Jihomoravský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155,89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16261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CZ052 Královéhradecký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99875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CZ031 Jihočeský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148,73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40719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147,02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361046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CZ032 Plzeňský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21280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CZ063 Kraj Vysočina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140,48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9578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CZ071 Olomoucký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139,76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297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CZ080 Moravskoslezský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135,35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518767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CZ051 Liberecký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130,74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73551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CZ072 Zlínský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129,07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1070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CZ053 Pardubický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125,16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32883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CZ020 Středočeský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120,46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9689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CZ042 Ústecký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115,18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02889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911351" y="649679"/>
            <a:ext cx="30636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Počty aplikovaných dávek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5D429E09-D2E2-4056-9400-5CC9962BE9A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5953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48493" y="1138927"/>
            <a:ext cx="11189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očkování se nově významně zapojují i praktičtí lékaři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22731" y="2104540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842104" y="3179301"/>
            <a:ext cx="1032582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více než 72 % samostatných ordinací praktických lékařů zapojeno a registruje osoby k očkování. Praktičtí lékaři podali více než 176 000 dávek očkování a nově registrují více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než 477 000 osob. Z registrovaných tvoří cca 16 % senioři 80+ a 58 % senioři ve věkové kategorii 70–79 let. Z toho je patrný významný</a:t>
            </a:r>
            <a:r>
              <a:rPr kumimoji="0" lang="cs-CZ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příspěvek PL k očkování těchto prioritních kategorií. </a:t>
            </a: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422731" y="5957672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92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FB92AAF-4E3E-4F2E-A8D5-DDAA2EFFB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7242"/>
              </p:ext>
            </p:extLst>
          </p:nvPr>
        </p:nvGraphicFramePr>
        <p:xfrm>
          <a:off x="4476749" y="1534319"/>
          <a:ext cx="1495425" cy="4914105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39211606"/>
                    </a:ext>
                  </a:extLst>
                </a:gridCol>
              </a:tblGrid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30957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533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5122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1774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9254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8013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09828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9949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76314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8196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79822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8208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41189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42797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30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00725" y="10227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28. 3. 2021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24568"/>
              </p:ext>
            </p:extLst>
          </p:nvPr>
        </p:nvGraphicFramePr>
        <p:xfrm>
          <a:off x="352425" y="794937"/>
          <a:ext cx="11515726" cy="56534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228636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3373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8109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74323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(podíl)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registrovaných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s rezervací termínu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podaných dávek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(62,1 %)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(67,6 %)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(68,6 %)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 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5848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E80192A0-69FD-4F09-AD11-FECDF8032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32717"/>
              </p:ext>
            </p:extLst>
          </p:nvPr>
        </p:nvGraphicFramePr>
        <p:xfrm>
          <a:off x="8143875" y="1791494"/>
          <a:ext cx="3829650" cy="4599555"/>
        </p:xfrm>
        <a:graphic>
          <a:graphicData uri="http://schemas.openxmlformats.org/drawingml/2006/table">
            <a:tbl>
              <a:tblPr/>
              <a:tblGrid>
                <a:gridCol w="1276550">
                  <a:extLst>
                    <a:ext uri="{9D8B030D-6E8A-4147-A177-3AD203B41FA5}">
                      <a16:colId xmlns:a16="http://schemas.microsoft.com/office/drawing/2014/main" val="1204731059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2580999760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1234856465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2802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3078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66735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1053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6543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4873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06757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48397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4620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99142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11146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14973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297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9390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4273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8E70ED0C-6F17-4777-B2E5-3367CBD5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92505"/>
              </p:ext>
            </p:extLst>
          </p:nvPr>
        </p:nvGraphicFramePr>
        <p:xfrm>
          <a:off x="3428999" y="1791494"/>
          <a:ext cx="3876675" cy="4599555"/>
        </p:xfrm>
        <a:graphic>
          <a:graphicData uri="http://schemas.openxmlformats.org/drawingml/2006/table">
            <a:tbl>
              <a:tblPr/>
              <a:tblGrid>
                <a:gridCol w="1292225">
                  <a:extLst>
                    <a:ext uri="{9D8B030D-6E8A-4147-A177-3AD203B41FA5}">
                      <a16:colId xmlns:a16="http://schemas.microsoft.com/office/drawing/2014/main" val="1954974853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649684849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4049324086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05710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91408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37137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8144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7037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2082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694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63670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7019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34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9512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55818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77991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945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85845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3" y="102272"/>
            <a:ext cx="21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28. 3. 2021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534824"/>
              </p:ext>
            </p:extLst>
          </p:nvPr>
        </p:nvGraphicFramePr>
        <p:xfrm>
          <a:off x="180375" y="874065"/>
          <a:ext cx="11793149" cy="551698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90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79907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3633249749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755716826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887593178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1914459400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13515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</a:t>
                      </a:r>
                      <a:r>
                        <a:rPr lang="cs-CZ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registra-cemi</a:t>
                      </a:r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REZERVACE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5357"/>
                  </a:ext>
                </a:extLst>
              </a:tr>
              <a:tr h="337332">
                <a:tc vMerge="1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73571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6 330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28 743 (51,3 %)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20 962 (37,4 %)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1 503 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801 (30,0 %)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9 386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33 546 (56,8 %)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16 165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488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1 632 (54,2 %)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3 492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11 712 (59,7 %)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4 415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(41,1 %)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(49,3 %)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4 226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14 752 (57,4 %)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6 730 (26,2 %)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(57,4 %)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1 834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6 452 (55,9 %)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3 256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957 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5 162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22 042 (61,5 %)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8 647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934 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1 977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9 701 (60,8 %)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4 288 (26,9 %)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 (67,0 %)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4 935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17 774 (59,2 %)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7 292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(66,1 %)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4 642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16 572 (60,8 %)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6 033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 (31,8 %)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 (56,9 %)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4 677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15 749 (58,6 %)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6 438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(25,4 %)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10 688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35 998 (59,0 %)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14 302 (23,5 %)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849 (28,8 %)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1 687 (57,3 %)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5 545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19 431 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5 257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826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4 993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16 572 (63,3 %)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4 611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 (38,9 %)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 (51,5 %)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9 838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29 491 (56,7 %)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12 660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622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 (64,6 %)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77 725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278 535 (58,4 %)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121 056 (25,4 %)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4 781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12 962 (60,0 %)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3 865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152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381300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308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809 404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308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415 372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703574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29443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109 066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29443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28 865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928374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30005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28. 3.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5721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1 572 181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osob se dvěma dávkami očkování: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444 945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505848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208 766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505849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708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5139792"/>
            <a:ext cx="36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AstraZeneca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87355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7B92B868-C46C-40E2-92EE-781093085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65854"/>
              </p:ext>
            </p:extLst>
          </p:nvPr>
        </p:nvGraphicFramePr>
        <p:xfrm>
          <a:off x="7105649" y="2115344"/>
          <a:ext cx="4810125" cy="4437855"/>
        </p:xfrm>
        <a:graphic>
          <a:graphicData uri="http://schemas.openxmlformats.org/drawingml/2006/table">
            <a:tbl>
              <a:tblPr/>
              <a:tblGrid>
                <a:gridCol w="1603375">
                  <a:extLst>
                    <a:ext uri="{9D8B030D-6E8A-4147-A177-3AD203B41FA5}">
                      <a16:colId xmlns:a16="http://schemas.microsoft.com/office/drawing/2014/main" val="1132809099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634353845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1937297932"/>
                    </a:ext>
                  </a:extLst>
                </a:gridCol>
              </a:tblGrid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4877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0952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07454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902630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3586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14031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79895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01111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5200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529327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11495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74819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0004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69635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91601"/>
                  </a:ext>
                </a:extLst>
              </a:tr>
            </a:tbl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2CCF8B4E-B0C8-47B2-80C3-50A189673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90082"/>
              </p:ext>
            </p:extLst>
          </p:nvPr>
        </p:nvGraphicFramePr>
        <p:xfrm>
          <a:off x="3975035" y="2115344"/>
          <a:ext cx="1495425" cy="4437855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39211606"/>
                    </a:ext>
                  </a:extLst>
                </a:gridCol>
              </a:tblGrid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30957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9533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5122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1774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9254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980133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0982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99493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76314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8196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798223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820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41189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42797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30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28. 3. 2021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01162"/>
              </p:ext>
            </p:extLst>
          </p:nvPr>
        </p:nvGraphicFramePr>
        <p:xfrm>
          <a:off x="276225" y="775888"/>
          <a:ext cx="11639550" cy="577731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55011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419420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14354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675756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70677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70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(62,1 %)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4 145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14 438 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12 376 (40,0 %)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2 527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8 701 (63,2 %)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2 550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(67,6 %)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2 199 (37,1 %)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2 537 (42,8 %)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1 906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5 675 (55,3 %)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2 687 (26,2 %)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1 903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6 430 (53,8 %)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3 626 (30,3 %)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(68,6 %)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738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2 276 (48,9 %)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1 641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1 541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3 100 (48,1 %)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1 805 (28,0 %)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1 489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5 862 (57,5 %)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2 841 (27,9 %)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3 012 (25,2 %)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6 323 (52,9 %)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2 625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2 513 (67,3 %)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4 816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13 321 (61,5 %)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3 512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1 520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5 532 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1 226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5 118 (38,8 %)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6 960 (52,7 %)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1 117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 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4 340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12 959 (55,6 %)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5 990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36 038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96 627 (54,8 %)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43 626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29508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6373"/>
            <a:ext cx="7216094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95268"/>
              </p:ext>
            </p:extLst>
          </p:nvPr>
        </p:nvGraphicFramePr>
        <p:xfrm>
          <a:off x="342900" y="880212"/>
          <a:ext cx="11649075" cy="554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167BC838-3FE0-4CA6-B259-85E3A216DF14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119427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28. 3.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443321"/>
              </p:ext>
            </p:extLst>
          </p:nvPr>
        </p:nvGraphicFramePr>
        <p:xfrm>
          <a:off x="531254" y="880212"/>
          <a:ext cx="11317846" cy="562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17 % konzumovali obyvatelé Středočeského kraje, 2,2 % obyvatelé Ústeckého kraje a 1,2 %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6 %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(27 %), Pardubického kraje (15 </a:t>
            </a:r>
            <a:r>
              <a:rPr lang="cs-CZ" sz="2400" dirty="0">
                <a:solidFill>
                  <a:srgbClr val="000000"/>
                </a:solidFill>
              </a:rPr>
              <a:t>%), Kraje Vysočina (11 %)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Ústeckého kraje (10 %)</a:t>
            </a:r>
            <a:r>
              <a:rPr lang="cs-CZ" sz="2400" dirty="0">
                <a:solidFill>
                  <a:srgbClr val="000000"/>
                </a:solidFill>
              </a:rPr>
              <a:t>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21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021231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63879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193 636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1 127 236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118 787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62 229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55 312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125 440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90,00–99,99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100,00–119,99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130,0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19359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052658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90,00–99,99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536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100,00–119,99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83061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151 351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146 759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1 127 236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50 738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13 750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6040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93E158F-14B9-465C-B5FE-012F72AA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166317"/>
              </p:ext>
            </p:extLst>
          </p:nvPr>
        </p:nvGraphicFramePr>
        <p:xfrm>
          <a:off x="2362200" y="1273987"/>
          <a:ext cx="9505425" cy="5229750"/>
        </p:xfrm>
        <a:graphic>
          <a:graphicData uri="http://schemas.openxmlformats.org/drawingml/2006/table">
            <a:tbl>
              <a:tblPr/>
              <a:tblGrid>
                <a:gridCol w="633695">
                  <a:extLst>
                    <a:ext uri="{9D8B030D-6E8A-4147-A177-3AD203B41FA5}">
                      <a16:colId xmlns:a16="http://schemas.microsoft.com/office/drawing/2014/main" val="62893586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743350607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787541408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121152266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130290262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30766087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3470079003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08418135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454970673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023524533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051512637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456809404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576651410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071539410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3614054652"/>
                    </a:ext>
                  </a:extLst>
                </a:gridCol>
              </a:tblGrid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13644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25045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589854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01314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16450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29718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64832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23385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158867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1002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126615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7182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3093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801338"/>
                  </a:ext>
                </a:extLst>
              </a:tr>
              <a:tr h="3486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26101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57919"/>
              </p:ext>
            </p:extLst>
          </p:nvPr>
        </p:nvGraphicFramePr>
        <p:xfrm>
          <a:off x="143088" y="696869"/>
          <a:ext cx="11724543" cy="580687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176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58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20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147 325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91 078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79 946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88 960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61 902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68 648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70 666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201 799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96 944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99 276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183 603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87 847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17 749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5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6E8E300-A5F8-4317-980F-397BA6752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73683"/>
              </p:ext>
            </p:extLst>
          </p:nvPr>
        </p:nvGraphicFramePr>
        <p:xfrm>
          <a:off x="2530476" y="1258093"/>
          <a:ext cx="9373812" cy="5297200"/>
        </p:xfrm>
        <a:graphic>
          <a:graphicData uri="http://schemas.openxmlformats.org/drawingml/2006/table">
            <a:tbl>
              <a:tblPr/>
              <a:tblGrid>
                <a:gridCol w="669558">
                  <a:extLst>
                    <a:ext uri="{9D8B030D-6E8A-4147-A177-3AD203B41FA5}">
                      <a16:colId xmlns:a16="http://schemas.microsoft.com/office/drawing/2014/main" val="162333412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54579191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54674603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806662195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84537523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17389892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934197162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77266442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53089968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899317205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418061774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93893143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96322045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946798237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8265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8646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52598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92767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0788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3173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60115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9190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9728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4898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263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3949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9267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1286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54689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22776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01377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147 325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91 078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79 946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88 960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61 902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68 648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70 666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166 850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162 498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3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nově začíná narůstat podíl očkovaných seniorů ve věku 70 – 79 let a pracovníků ve školství.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42875" y="2906933"/>
            <a:ext cx="11813565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</a:t>
            </a:r>
            <a:r>
              <a:rPr lang="cs-CZ" sz="2800" b="1" dirty="0">
                <a:solidFill>
                  <a:srgbClr val="FFFFFF"/>
                </a:solidFill>
              </a:rPr>
              <a:t>(22,4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celku), </a:t>
            </a:r>
            <a:r>
              <a:rPr lang="cs-CZ" sz="2800" b="1" dirty="0">
                <a:solidFill>
                  <a:srgbClr val="FFFFFF"/>
                </a:solidFill>
              </a:rPr>
              <a:t>klienti a pracovníci sociálních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služeb </a:t>
            </a:r>
            <a:r>
              <a:rPr lang="cs-CZ" sz="2800" b="1" dirty="0">
                <a:solidFill>
                  <a:srgbClr val="FFFFFF"/>
                </a:solidFill>
              </a:rPr>
              <a:t>(10,6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%), </a:t>
            </a:r>
            <a:r>
              <a:rPr lang="cs-CZ" sz="2800" b="1" dirty="0">
                <a:solidFill>
                  <a:srgbClr val="FFFFFF"/>
                </a:solidFill>
              </a:rPr>
              <a:t>pracovníci kritické infrastruktury (2,1 %), pracovníci ve školství (7,3 %), senioři 70-79 let (24,3 %), senioři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</a:t>
            </a:r>
            <a:r>
              <a:rPr lang="cs-CZ" sz="2800" b="1" dirty="0">
                <a:solidFill>
                  <a:srgbClr val="FFFFFF"/>
                </a:solidFill>
              </a:rPr>
              <a:t>(25,8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 </a:t>
            </a:r>
            <a:r>
              <a:rPr lang="pl-PL" sz="2800" b="1" dirty="0">
                <a:solidFill>
                  <a:srgbClr val="FFFFFF"/>
                </a:solidFill>
              </a:rPr>
              <a:t>a chronicky nemocní (1,6 %)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5982912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Zbývajících cca 5,9 % osob středního až velmi mladého věku </a:t>
            </a:r>
            <a:r>
              <a:rPr lang="cs-CZ" sz="2000" i="1" dirty="0">
                <a:solidFill>
                  <a:srgbClr val="000000"/>
                </a:solidFill>
              </a:rPr>
              <a:t>(</a:t>
            </a:r>
            <a:r>
              <a:rPr lang="pl-PL" sz="2000" i="1" dirty="0">
                <a:solidFill>
                  <a:srgbClr val="000000"/>
                </a:solidFill>
              </a:rPr>
              <a:t>41 383 osob / 62 937 vakcinací 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661226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Vakcinace dle cílových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</a:t>
            </a:r>
            <a:r>
              <a:rPr lang="cs-CZ" b="1" dirty="0">
                <a:solidFill>
                  <a:srgbClr val="FFFFFF"/>
                </a:solidFill>
              </a:rPr>
              <a:t>k 28. 3. 2021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5B214390-E865-4B36-BD59-2B2ECE7BD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65473"/>
              </p:ext>
            </p:extLst>
          </p:nvPr>
        </p:nvGraphicFramePr>
        <p:xfrm>
          <a:off x="142875" y="1182749"/>
          <a:ext cx="6962775" cy="5164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323317745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37656674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4057128242"/>
                    </a:ext>
                  </a:extLst>
                </a:gridCol>
              </a:tblGrid>
              <a:tr h="32035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Kód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Název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Počet podaných dávek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9708918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Oddělení ARO, JIP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26287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Urgentní příjem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220107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Zdravotnická záchranná služba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552970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Infekční oddělení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43 181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01227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Plicní oddělení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03514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orgánů ochrany veřejného zdraví provádějící epidemiologická šetření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87194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Laboratorní pracovníci zpracovávající biologické vzorky k vyšetření na Covid-19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37480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zdravotničtí pracovníci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201967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184 038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078548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Všeobecní praktičtí lékaři, praktičtí lékaři pro děti a dorost, zubní lékaři, farmaceuti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46 382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1564142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 – integrovaný záchranný systém, pracovníci energetiky, krizové štáby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318101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pracovníci orgánů ochrany veřejného zdraví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51 082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783678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Pedagogičtí pracovníci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100 804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818222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pracovnící ve školství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8834014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Zaměstnanci Ministerstva obrany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292170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Bezpečnostní sbory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73825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235 907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2469867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Hematoonkologičtí pacienti mimo interval intenzivní terapie; hematologičtí pacienti s imunodeficitem (vrozeným, získaným či terapií navozeným), nebo s významnou trombofilií.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641746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se solidními nádory, u kterých probíhá nebo je plánována protinádorová léčba, nebo byla ukončena před méně než 12 měsíci.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454304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Závažné akutní nebo dlouhodobé onemocnění srdce.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314936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Závažné dlouhodobé onemocnění plic.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29954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 diabetem (cukrovkou) léčeným inzulinem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0395040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s obezitou (BMI &gt; 40 kg/m2)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7962117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 jakýmkoliv jiným závažným onemocněním zvyšujícím významně riziko vzniku těžkého průběhu covid-19 na základě klinického rozhodnutí ošetřujícího a/nebo praktického lékaře.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725201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Lidé ve věku 80+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403 178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47167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Lidé ve věku 70 - 79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340 066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3755245"/>
                  </a:ext>
                </a:extLst>
              </a:tr>
            </a:tbl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3DC013AE-EB18-4AAC-B299-EF8BCAFBB08E}"/>
              </a:ext>
            </a:extLst>
          </p:cNvPr>
          <p:cNvSpPr/>
          <p:nvPr/>
        </p:nvSpPr>
        <p:spPr>
          <a:xfrm>
            <a:off x="288877" y="564982"/>
            <a:ext cx="613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/>
              <a:t>Indikační skupiny osob* pro očkovaní </a:t>
            </a:r>
          </a:p>
          <a:p>
            <a:r>
              <a:rPr lang="cs-CZ" b="1" dirty="0"/>
              <a:t>uvedené v datech ISIN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27165A23-64C1-440F-8C7D-6F7EB037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502411"/>
              </p:ext>
            </p:extLst>
          </p:nvPr>
        </p:nvGraphicFramePr>
        <p:xfrm>
          <a:off x="7822901" y="1669287"/>
          <a:ext cx="4123849" cy="4658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175">
                  <a:extLst>
                    <a:ext uri="{9D8B030D-6E8A-4147-A177-3AD203B41FA5}">
                      <a16:colId xmlns:a16="http://schemas.microsoft.com/office/drawing/2014/main" val="376566744"/>
                    </a:ext>
                  </a:extLst>
                </a:gridCol>
                <a:gridCol w="1349674">
                  <a:extLst>
                    <a:ext uri="{9D8B030D-6E8A-4147-A177-3AD203B41FA5}">
                      <a16:colId xmlns:a16="http://schemas.microsoft.com/office/drawing/2014/main" val="4057128242"/>
                    </a:ext>
                  </a:extLst>
                </a:gridCol>
              </a:tblGrid>
              <a:tr h="478204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Název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effectLst/>
                          <a:latin typeface="+mn-lt"/>
                        </a:rPr>
                        <a:t>Počet podaných dávek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97089182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v nemocnicích / ZZS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2628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22010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167 204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552970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pracovníci kritické infrastruktury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826734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pracovnící ve školství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114 475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3825849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70-79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382 121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1287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80+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405 945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012279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chronicky nemocní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32471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93 095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03514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F0A742DB-3FD3-452D-8C34-715A60DB9880}"/>
              </a:ext>
            </a:extLst>
          </p:cNvPr>
          <p:cNvSpPr/>
          <p:nvPr/>
        </p:nvSpPr>
        <p:spPr>
          <a:xfrm>
            <a:off x="7753350" y="745957"/>
            <a:ext cx="4149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/>
              <a:t>Výsledné kategorie pro analýzu* po validaci údajů zdravotnických pracovníků dostupných v NZIS </a:t>
            </a: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FC6F370E-5A66-419C-8B59-849940B7868C}"/>
              </a:ext>
            </a:extLst>
          </p:cNvPr>
          <p:cNvSpPr/>
          <p:nvPr/>
        </p:nvSpPr>
        <p:spPr>
          <a:xfrm>
            <a:off x="7235675" y="3464787"/>
            <a:ext cx="428625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C48280-931E-4510-AADB-C748E37918D4}"/>
              </a:ext>
            </a:extLst>
          </p:cNvPr>
          <p:cNvSpPr/>
          <p:nvPr/>
        </p:nvSpPr>
        <p:spPr>
          <a:xfrm>
            <a:off x="291280" y="6327462"/>
            <a:ext cx="116880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</a:rPr>
              <a:t>* Jedna osoba může mít uvedeno více indikačních skupin. Do výsledné kategorie pro analýzu je osoba zařazena dle ZP v nemocnicích / ZZS &gt; Ostatní zdravotnictví / ochrana veřejného zdraví &gt; Pracovníci a klienti v sociálních službách &gt; Ostatní - věk 80+ / věk 70-79 let &gt; Ostatní - pracovníci kritické infrastruktury / pracovníci ve školství &gt; Ostatní.</a:t>
            </a:r>
            <a:endParaRPr lang="cs-CZ" sz="16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4254A67-41A9-4E95-95AE-6A0463100675}"/>
              </a:ext>
            </a:extLst>
          </p:cNvPr>
          <p:cNvSpPr/>
          <p:nvPr/>
        </p:nvSpPr>
        <p:spPr>
          <a:xfrm>
            <a:off x="5514400" y="603461"/>
            <a:ext cx="1691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600" b="1" dirty="0"/>
              <a:t>N = 1 572 181</a:t>
            </a:r>
          </a:p>
          <a:p>
            <a:pPr algn="ctr"/>
            <a:r>
              <a:rPr lang="cs-CZ" sz="1600" b="1" dirty="0"/>
              <a:t>vakcinací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1265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0DCFA98C-BECF-492C-A533-A5FE1EC9F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25732"/>
              </p:ext>
            </p:extLst>
          </p:nvPr>
        </p:nvGraphicFramePr>
        <p:xfrm>
          <a:off x="7324725" y="1796256"/>
          <a:ext cx="4694260" cy="4598610"/>
        </p:xfrm>
        <a:graphic>
          <a:graphicData uri="http://schemas.openxmlformats.org/drawingml/2006/table">
            <a:tbl>
              <a:tblPr/>
              <a:tblGrid>
                <a:gridCol w="1173565">
                  <a:extLst>
                    <a:ext uri="{9D8B030D-6E8A-4147-A177-3AD203B41FA5}">
                      <a16:colId xmlns:a16="http://schemas.microsoft.com/office/drawing/2014/main" val="1654208686"/>
                    </a:ext>
                  </a:extLst>
                </a:gridCol>
                <a:gridCol w="1173565">
                  <a:extLst>
                    <a:ext uri="{9D8B030D-6E8A-4147-A177-3AD203B41FA5}">
                      <a16:colId xmlns:a16="http://schemas.microsoft.com/office/drawing/2014/main" val="672592376"/>
                    </a:ext>
                  </a:extLst>
                </a:gridCol>
                <a:gridCol w="1173565">
                  <a:extLst>
                    <a:ext uri="{9D8B030D-6E8A-4147-A177-3AD203B41FA5}">
                      <a16:colId xmlns:a16="http://schemas.microsoft.com/office/drawing/2014/main" val="2933264944"/>
                    </a:ext>
                  </a:extLst>
                </a:gridCol>
                <a:gridCol w="1173565">
                  <a:extLst>
                    <a:ext uri="{9D8B030D-6E8A-4147-A177-3AD203B41FA5}">
                      <a16:colId xmlns:a16="http://schemas.microsoft.com/office/drawing/2014/main" val="1076202851"/>
                    </a:ext>
                  </a:extLst>
                </a:gridCol>
              </a:tblGrid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01838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74691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69719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92933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506896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672826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1250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165505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21944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00987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099632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81251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52674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53383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4180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Distribuce dávek vakcín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24263"/>
              </p:ext>
            </p:extLst>
          </p:nvPr>
        </p:nvGraphicFramePr>
        <p:xfrm>
          <a:off x="214324" y="842563"/>
          <a:ext cx="11804661" cy="555229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4265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53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75724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64188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5322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distribuovaných dávek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distribuovaných dávek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na 1000 obyvatel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60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Comirnaty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(5-6 dávek na lahvičku*)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 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Comirnaty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(5-6 dávek na lahvičku*)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AstraZeneca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261 885 – 272 610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318 685 – 329 410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197,8 – 205,9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240,6 – 248,7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132 015 – 134 550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185 115 – 187 650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95,3 – 97,1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133,6 – 135,5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75 270 – 77 220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93 370 – 95 320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116,9 – 119,9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145,0 – 148,0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68 445 – 70 200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90 645 – 92 400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116,0 – 119,0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153,7 – 156,6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34 515 – 35 100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62 415 – 63 000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117,1 – 119,1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211,8 – 213,8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78 390 – 79 560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105 990 – 107 160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95,5 – 96,9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129,1 – 130,5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49 335 – 50 310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62 735 – 63 710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111,2 – 113,4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141,4 – 143,6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66 495 – 67 860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87 495 – 88 860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120,5 – 123,0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158,6 – 161,1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53 040 – 53 820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73 240 – 74 020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101,5 – 103,0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140,1 – 141,6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54 015 – 54 990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78 715 – 79 690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106,0 – 107,9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154,4 – 156,3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168 870 – 174 330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216 470 – 221 930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141,7 – 146,3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181,6 – 186,2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74 295 – 76 050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94 295 – 96 050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117,6 – 120,3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149,2 – 152,0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61 035 – 62 010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84 535 – 85 510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104,8 – 106,4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145,1 – 146,8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122 265 – 125 190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172 565 – 175 490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101,8 – 104,3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143,7 – 146,2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1 299 870 – 1 333 800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1 726 270 – 1 760 200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121,6 – 124,7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161,4 – 164,6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FDD82F5-B22B-48C7-9416-3A69E7D77416}"/>
              </a:ext>
            </a:extLst>
          </p:cNvPr>
          <p:cNvSpPr/>
          <p:nvPr/>
        </p:nvSpPr>
        <p:spPr>
          <a:xfrm>
            <a:off x="5362835" y="6555343"/>
            <a:ext cx="1510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dirty="0"/>
              <a:t>Zdroj: MZ ČR, CŘT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270EC2C-2997-49C9-AE99-20F23720DD3A}"/>
              </a:ext>
            </a:extLst>
          </p:cNvPr>
          <p:cNvSpPr/>
          <p:nvPr/>
        </p:nvSpPr>
        <p:spPr>
          <a:xfrm>
            <a:off x="163664" y="6413909"/>
            <a:ext cx="45544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5 dávek na lahvičku do 17.1.2021, 6 dávek na lahvičku od 18.1.2021</a:t>
            </a:r>
          </a:p>
        </p:txBody>
      </p:sp>
    </p:spTree>
    <p:extLst>
      <p:ext uri="{BB962C8B-B14F-4D97-AF65-F5344CB8AC3E}">
        <p14:creationId xmlns:p14="http://schemas.microsoft.com/office/powerpoint/2010/main" val="3088869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D17A4D19-AB82-4D24-A0B6-149C6DF4C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53455"/>
              </p:ext>
            </p:extLst>
          </p:nvPr>
        </p:nvGraphicFramePr>
        <p:xfrm>
          <a:off x="2520586" y="1762918"/>
          <a:ext cx="9569979" cy="4422105"/>
        </p:xfrm>
        <a:graphic>
          <a:graphicData uri="http://schemas.openxmlformats.org/drawingml/2006/table">
            <a:tbl>
              <a:tblPr/>
              <a:tblGrid>
                <a:gridCol w="1063331">
                  <a:extLst>
                    <a:ext uri="{9D8B030D-6E8A-4147-A177-3AD203B41FA5}">
                      <a16:colId xmlns:a16="http://schemas.microsoft.com/office/drawing/2014/main" val="2800249112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540884009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989161079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280071045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60642664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633485727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612211325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67580107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4202232866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30034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1545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5357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95442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7328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5256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35570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10074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18368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4522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4885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5075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68071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0432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944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dávky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8245"/>
              </p:ext>
            </p:extLst>
          </p:nvPr>
        </p:nvGraphicFramePr>
        <p:xfrm>
          <a:off x="180975" y="772885"/>
          <a:ext cx="11909589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64762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55786114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28 729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50 038 (17,5 %)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15 445 (5,4 %)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7 699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14 392 (5,0 %)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63 211 (22,1 %)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80 239 (28,0 %)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5 309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21 220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16 482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15 560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19 792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19 668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46 460 (27,8 %)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35 053 (21,0 %)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1 692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11 452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9 714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8 215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13 453 (14,0 %)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1 491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7 800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22 821 (23,8 %)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28 137 (29,4 %)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3 766 (3,9 %)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7 107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17 272 (20,5 %)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8 426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1 618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7 434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19 765 (23,4 %)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19 094 (22,6 %)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766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2 871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4 314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5 120 (9,7 %)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4 014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811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3 946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16 600 (31,4 %)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10 728 (20,3 %)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2 710 (5,1 %)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4 693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11 680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10 767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11 269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2 998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8 931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20 453 (21,6 %)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20 898 (22,1 %)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2 311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5 254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5 823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6 055 (10,4 %)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6 933 (12,0 %)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519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2 451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15 209 (26,2 %)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15 295 (26,4 %)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4 930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9 004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7 978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8 283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2 123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4 671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21 197 (25,1 %)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22 768 (26,9 %)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2 391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6 102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6 496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7 019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5 856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1 451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5 902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15 528 (23,7 %)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21 168 (32,4 %)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688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1 309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7 236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8 371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8 128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907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7 723 (10,8 %)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18 133 (25,3 %)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18 449 (25,8 %)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2 246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23 210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18 302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24 756 (13,3 %)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8 595 (4,6 %)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14 671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41 170 (22,2 %)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44 204 (23,8 %)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3 054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7 863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9 236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9 004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9 960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6 844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22 284 (25,2 %)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25 372 (28,7 %)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3 791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6 639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9 915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11 323 (15,1 %)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4 678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17 798 (23,7 %)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21 214 (28,2 %)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1 031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2 228 (3,0 %)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16 791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15 977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19 566 (12,0 %)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2 461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5 364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41 492 (25,5 %)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43 326 (26,7 %)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2 151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15 370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162 461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189 593 (12,1 %)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167 204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32 362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114 475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382 121 (24,3 %)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405 945 (25,8 %)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24 925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93 095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28. 3. 2021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94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osoby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28.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317C36A-E941-43B0-827A-3E8272DBA669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47D0674B-1F8C-4B46-ACDE-575F0A720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258464"/>
              </p:ext>
            </p:extLst>
          </p:nvPr>
        </p:nvGraphicFramePr>
        <p:xfrm>
          <a:off x="2520586" y="1762918"/>
          <a:ext cx="9569979" cy="4422105"/>
        </p:xfrm>
        <a:graphic>
          <a:graphicData uri="http://schemas.openxmlformats.org/drawingml/2006/table">
            <a:tbl>
              <a:tblPr/>
              <a:tblGrid>
                <a:gridCol w="1063331">
                  <a:extLst>
                    <a:ext uri="{9D8B030D-6E8A-4147-A177-3AD203B41FA5}">
                      <a16:colId xmlns:a16="http://schemas.microsoft.com/office/drawing/2014/main" val="3044931688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46606719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765649265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3533677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49951257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608453981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4196619205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406972802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649445505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6260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67049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33523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52831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67110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8985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07280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97787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84344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4825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5581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85385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55161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310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38230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B2A3A08E-FF02-4843-BCF4-1A0D407B2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42703"/>
              </p:ext>
            </p:extLst>
          </p:nvPr>
        </p:nvGraphicFramePr>
        <p:xfrm>
          <a:off x="180975" y="772885"/>
          <a:ext cx="11909589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64762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55786114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15 777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29 588 (15,3 %)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9 439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5 332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13 122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57 997 (30,0 %)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43 806 (22,6 %)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5 228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13 347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8 960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9 087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12 776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16 822 (13,4 %)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44 072 (35,1 %)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23 114 (18,4 %)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8 372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5 455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5 250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8 079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1 338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7 793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22 147 (31,7 %)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16 453 (23,6 %)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2 884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4 074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9 757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5 051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1 308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6 536 (11,0 %)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17 883 (30,1 %)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11 795 (19,9 %)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764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2 161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2 384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2 964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2 293 (5,7 %)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489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3 724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15 124 (37,9 %)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6 534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2 686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3 717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6 351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6 643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8 200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2 804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8 237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18 727 (26,5 %)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13 640 (19,3 %)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2 279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3 920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3 282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3 398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4 090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413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2 195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13 058 (32,7 %)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9 059 (22,7 %)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781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3 699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5 167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4 991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4 980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2 023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4 632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20 286 (32,0 %)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14 683 (23,1 %)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2 382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4 285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3 472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4 020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3 837 (8,4 %)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928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15 031 (32,9 %)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12 183 (26,6 %)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687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4 072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4 815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4 603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7 384 (13,8 %)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17 861 (33,4 %)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11 761 (22,0 %)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1 804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12 638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10 791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13 881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5 344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11 932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39 215 (30,3 %)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26 932 (20,8 %)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3 015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5 578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5 155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5 487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5 340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5 284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20 935 (33,6 %)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15 196 (24,4 %)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3 113 (5,0 %)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3 721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5 578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6 126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4 279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17 476 (31,6 %)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15 173 (27,4 %)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1 026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1 644 (3,0 %)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9 099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9 897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11 306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2 208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4 957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39 824 (33,5 %)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25 843 (21,8 %)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2 150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13 503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89 607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112 266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100 001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24 393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101 555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359 636 (31,9 %)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246 172 (21,8 %)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24 659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68 947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84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2546D41-E0D3-4E4B-8B0C-F5D9BA20F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88463"/>
              </p:ext>
            </p:extLst>
          </p:nvPr>
        </p:nvGraphicFramePr>
        <p:xfrm>
          <a:off x="2517774" y="1762918"/>
          <a:ext cx="9572787" cy="4422105"/>
        </p:xfrm>
        <a:graphic>
          <a:graphicData uri="http://schemas.openxmlformats.org/drawingml/2006/table">
            <a:tbl>
              <a:tblPr/>
              <a:tblGrid>
                <a:gridCol w="1063643">
                  <a:extLst>
                    <a:ext uri="{9D8B030D-6E8A-4147-A177-3AD203B41FA5}">
                      <a16:colId xmlns:a16="http://schemas.microsoft.com/office/drawing/2014/main" val="980324101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1369125689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2013608101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1972375494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3261003724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1264209259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2068699851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3834520546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1155636531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5692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14217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8645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427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23823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9993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4690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79093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69011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1005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859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126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8388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4067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16181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Osoby se dvěma dávkami dle kategorií 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984893" y="103334"/>
            <a:ext cx="213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28.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5F156A3-3098-4B46-9F3D-610207EAA7E5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7AB79294-6E18-4E4D-956F-AF7933956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815173"/>
              </p:ext>
            </p:extLst>
          </p:nvPr>
        </p:nvGraphicFramePr>
        <p:xfrm>
          <a:off x="180975" y="772885"/>
          <a:ext cx="11909589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64762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55786114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12 952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20 450 (22,1 %)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6 006 (6,5 %)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2 367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1 270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5 214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36 433 (39,3 %)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7 873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7 522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6 473 (15,6 %)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7 016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2 846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2 388 (5,8 %)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11 939 (28,8 %)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3 080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4 259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2 965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5 374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11 684 (44,9 %)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3 033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7 515 (30,0 %)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3 375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898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1 882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7 299 (29,2 %)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2 156 (16,6 %)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1 721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1 476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4 194 (32,2 %)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976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5 329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4 124 (17,4 %)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3 069 (12,9 %)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694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1 726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7 258 (30,5 %)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1 334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2 541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2 657 (14,7 %)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2 843 (15,8 %)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2 151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6 236 (34,6 %)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1 231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3 837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2 987 (14,2 %)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3 303 (15,7 %)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911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8 085 (38,3 %)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1 817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3 024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2 999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2 019 (10,3 %)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1 244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8 985 (45,7 %)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3 164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3 556 (19,7 %)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3 525 (19,5 %)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6 688 (37,0 %)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10 572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7 511 (13,3 %)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10 875 (19,2 %)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3 251 (5,8 %)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2 739 (4,8 %)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1 955 (3,5 %)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17 272 (30,6 %)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2 285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4 081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3 517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4 620 (17,7 %)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1 560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1 349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10 176 (39,0 %)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2 918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4 337 (21,8 %)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5 197 (26,1 %)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6 041 (30,4 %)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584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7 692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6 080 (13,9 %)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8 260 (18,9 %)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407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1 668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17 483 (40,0 %)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1 867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72 854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77 327 (17,4 %)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67 203 (15,1 %)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7 969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12 920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22 485 (5,1 %)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159 773 (35,9 %)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24 148 (5,4 %)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3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30241-F87E-4498-8A6D-223BAD8A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 podle indikačních skupin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3FC0FE15-C5FC-4773-8C07-AAF2868DD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205995"/>
              </p:ext>
            </p:extLst>
          </p:nvPr>
        </p:nvGraphicFramePr>
        <p:xfrm>
          <a:off x="490291" y="657225"/>
          <a:ext cx="11701709" cy="6047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6221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616F5A-F52F-4F9A-B9EF-CF0098B4A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57295"/>
              </p:ext>
            </p:extLst>
          </p:nvPr>
        </p:nvGraphicFramePr>
        <p:xfrm>
          <a:off x="1777996" y="1620044"/>
          <a:ext cx="10204454" cy="4849569"/>
        </p:xfrm>
        <a:graphic>
          <a:graphicData uri="http://schemas.openxmlformats.org/drawingml/2006/table">
            <a:tbl>
              <a:tblPr/>
              <a:tblGrid>
                <a:gridCol w="784958">
                  <a:extLst>
                    <a:ext uri="{9D8B030D-6E8A-4147-A177-3AD203B41FA5}">
                      <a16:colId xmlns:a16="http://schemas.microsoft.com/office/drawing/2014/main" val="578627597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47638622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2376956343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2005904617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1489701527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1713824839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333740904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4281566793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2953672285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1417579827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2696694244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394327815"/>
                    </a:ext>
                  </a:extLst>
                </a:gridCol>
                <a:gridCol w="784958">
                  <a:extLst>
                    <a:ext uri="{9D8B030D-6E8A-4147-A177-3AD203B41FA5}">
                      <a16:colId xmlns:a16="http://schemas.microsoft.com/office/drawing/2014/main" val="2811086724"/>
                    </a:ext>
                  </a:extLst>
                </a:gridCol>
              </a:tblGrid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46774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65952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99701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687724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55405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08261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91655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421587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90232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indikace</a:t>
            </a:r>
            <a:r>
              <a:rPr lang="cs-CZ" dirty="0"/>
              <a:t>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FF5C8427-37A7-4EEE-B417-2F14F1C6E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00666"/>
              </p:ext>
            </p:extLst>
          </p:nvPr>
        </p:nvGraphicFramePr>
        <p:xfrm>
          <a:off x="304802" y="858563"/>
          <a:ext cx="11677652" cy="561105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47325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1013963226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2264577521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1788105089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3568128032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372932195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2428490035"/>
                    </a:ext>
                  </a:extLst>
                </a:gridCol>
                <a:gridCol w="784954">
                  <a:extLst>
                    <a:ext uri="{9D8B030D-6E8A-4147-A177-3AD203B41FA5}">
                      <a16:colId xmlns:a16="http://schemas.microsoft.com/office/drawing/2014/main" val="3894652289"/>
                    </a:ext>
                  </a:extLst>
                </a:gridCol>
              </a:tblGrid>
              <a:tr h="511081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27.12. – 2.1.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3.1. – 9.1.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10.1. – 16.1.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17.1. – 23.1.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24.1. – 30.1.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31.1. – 6.2.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7.2. – 13.2.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14.2. – 20.2.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21.2. – 27.2.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28.2. – 6.3.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7.3. – 13.3.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14.3. – 20.3.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21.3. – 28.3.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244175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34 656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70 744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85 826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79 979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102 026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95 353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172 830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251 442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257 507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230 890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pracovníci kritické infrastruktury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03526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pracovnící ve školství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073259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70-79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97 501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03060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55 864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45 689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42 399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85767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769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15 308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09DE9ACC-9D6A-45ED-B014-6FF2F9880E3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388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 err="1"/>
              <a:t>Seniorní</a:t>
            </a:r>
            <a:r>
              <a:rPr lang="cs-CZ" sz="2800" b="1" dirty="0"/>
              <a:t> skupiny byly očkovány již z prvních dodaných dávek vakcín </a:t>
            </a:r>
            <a:r>
              <a:rPr lang="cs-CZ" sz="2800" b="1" dirty="0" err="1"/>
              <a:t>Comirnaty</a:t>
            </a:r>
            <a:r>
              <a:rPr lang="cs-CZ" sz="2800" b="1" dirty="0"/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sz="2400" b="1" dirty="0"/>
              <a:t>280 540 osob ve věku</a:t>
            </a:r>
          </a:p>
          <a:p>
            <a:r>
              <a:rPr lang="cs-CZ" sz="2400" b="1" dirty="0"/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389 175 osob ve věku </a:t>
            </a:r>
          </a:p>
          <a:p>
            <a:pPr algn="ctr"/>
            <a:r>
              <a:rPr lang="cs-CZ" sz="2400" b="1" dirty="0">
                <a:solidFill>
                  <a:schemeClr val="bg1"/>
                </a:solidFill>
              </a:rPr>
              <a:t>70–79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>
                <a:solidFill>
                  <a:schemeClr val="tx2"/>
                </a:solidFill>
              </a:rPr>
              <a:t>K 28. 3.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i="1" dirty="0"/>
              <a:t>+</a:t>
            </a:r>
            <a:endParaRPr lang="en-US" sz="3600" b="1" i="1" dirty="0"/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922499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63,6 %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7060694" y="409283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Šipka dolů 20"/>
          <p:cNvSpPr/>
          <p:nvPr/>
        </p:nvSpPr>
        <p:spPr>
          <a:xfrm rot="19022330">
            <a:off x="7977106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4592EEB-B11D-4263-AE36-20F0065CF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899915"/>
              </p:ext>
            </p:extLst>
          </p:nvPr>
        </p:nvGraphicFramePr>
        <p:xfrm>
          <a:off x="7143460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1543340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933699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73 176 (16,59 %)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15 104 (3,42 %)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CELKEM: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368 820 (83,61 %)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graphicFrame>
        <p:nvGraphicFramePr>
          <p:cNvPr id="26" name="Tabulka 25">
            <a:extLst>
              <a:ext uri="{FF2B5EF4-FFF2-40B4-BE49-F238E27FC236}">
                <a16:creationId xmlns:a16="http://schemas.microsoft.com/office/drawing/2014/main" id="{BF126831-D47B-4FB1-892A-0C750AA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09773"/>
              </p:ext>
            </p:extLst>
          </p:nvPr>
        </p:nvGraphicFramePr>
        <p:xfrm>
          <a:off x="2035928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157404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90299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315 509 (31,19 %)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52 861 (5,23 %)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CELKEM: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757 545 (74,89 %)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B541245D-1D06-434D-978B-F6132ED533BD}"/>
              </a:ext>
            </a:extLst>
          </p:cNvPr>
          <p:cNvSpPr/>
          <p:nvPr/>
        </p:nvSpPr>
        <p:spPr>
          <a:xfrm>
            <a:off x="102474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38,5 %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28" name="Šipka dolů 18">
            <a:extLst>
              <a:ext uri="{FF2B5EF4-FFF2-40B4-BE49-F238E27FC236}">
                <a16:creationId xmlns:a16="http://schemas.microsoft.com/office/drawing/2014/main" id="{9CD0B51E-F01E-45A3-A8BD-A3CA4AE9C3A6}"/>
              </a:ext>
            </a:extLst>
          </p:cNvPr>
          <p:cNvSpPr/>
          <p:nvPr/>
        </p:nvSpPr>
        <p:spPr>
          <a:xfrm>
            <a:off x="4274448" y="409248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Šipka dolů 20">
            <a:extLst>
              <a:ext uri="{FF2B5EF4-FFF2-40B4-BE49-F238E27FC236}">
                <a16:creationId xmlns:a16="http://schemas.microsoft.com/office/drawing/2014/main" id="{148627C1-5205-4E50-994E-25BD8642006A}"/>
              </a:ext>
            </a:extLst>
          </p:cNvPr>
          <p:cNvSpPr/>
          <p:nvPr/>
        </p:nvSpPr>
        <p:spPr>
          <a:xfrm rot="2577670" flipH="1">
            <a:off x="3392880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0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79A8F163-36A1-40E5-BC29-84CA153C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81" y="1709170"/>
            <a:ext cx="10478962" cy="516327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B09FEAC-4438-4195-B2DE-D2A2F85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80+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B0AA31D6-F67B-49AA-BFA1-988488FB99EB}"/>
              </a:ext>
            </a:extLst>
          </p:cNvPr>
          <p:cNvSpPr/>
          <p:nvPr/>
        </p:nvSpPr>
        <p:spPr>
          <a:xfrm>
            <a:off x="7437473" y="736844"/>
            <a:ext cx="3595396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63,6 % </a:t>
            </a:r>
            <a:r>
              <a:rPr lang="cs-CZ" sz="1400" dirty="0">
                <a:solidFill>
                  <a:schemeClr val="tx2"/>
                </a:solidFill>
              </a:rPr>
              <a:t>(před týdnem 61,2 % 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28. 3. 2021 (22:50)</a:t>
            </a:r>
          </a:p>
        </p:txBody>
      </p:sp>
    </p:spTree>
    <p:extLst>
      <p:ext uri="{BB962C8B-B14F-4D97-AF65-F5344CB8AC3E}">
        <p14:creationId xmlns:p14="http://schemas.microsoft.com/office/powerpoint/2010/main" val="326147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A879AC8A-35D2-4161-9783-A8553654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694729"/>
            <a:ext cx="10478962" cy="515374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3F74D31-3708-4356-A8ED-01F75EC3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70–79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ADBBF6C-9129-4E05-A1E2-0572F3088055}"/>
              </a:ext>
            </a:extLst>
          </p:cNvPr>
          <p:cNvSpPr/>
          <p:nvPr/>
        </p:nvSpPr>
        <p:spPr>
          <a:xfrm>
            <a:off x="7057829" y="731584"/>
            <a:ext cx="4081302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38,5 %</a:t>
            </a:r>
          </a:p>
          <a:p>
            <a:pPr lvl="0" algn="ctr"/>
            <a:r>
              <a:rPr lang="cs-CZ" sz="1400" dirty="0">
                <a:solidFill>
                  <a:srgbClr val="D31145"/>
                </a:solidFill>
              </a:rPr>
              <a:t>(před týdnem 31,9 %)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3B39344-AA40-4375-9549-BF39929481F4}"/>
              </a:ext>
            </a:extLst>
          </p:cNvPr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28. 3. 2021 (22:50)</a:t>
            </a:r>
          </a:p>
        </p:txBody>
      </p:sp>
    </p:spTree>
    <p:extLst>
      <p:ext uri="{BB962C8B-B14F-4D97-AF65-F5344CB8AC3E}">
        <p14:creationId xmlns:p14="http://schemas.microsoft.com/office/powerpoint/2010/main" val="694027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F629539-EE3F-4202-BA41-96A5626A6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088907"/>
              </p:ext>
            </p:extLst>
          </p:nvPr>
        </p:nvGraphicFramePr>
        <p:xfrm>
          <a:off x="2933700" y="1710531"/>
          <a:ext cx="9093203" cy="4804575"/>
        </p:xfrm>
        <a:graphic>
          <a:graphicData uri="http://schemas.openxmlformats.org/drawingml/2006/table">
            <a:tbl>
              <a:tblPr/>
              <a:tblGrid>
                <a:gridCol w="1299029">
                  <a:extLst>
                    <a:ext uri="{9D8B030D-6E8A-4147-A177-3AD203B41FA5}">
                      <a16:colId xmlns:a16="http://schemas.microsoft.com/office/drawing/2014/main" val="2248508844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65070862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350081890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043806073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4260050123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065954443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960903798"/>
                    </a:ext>
                  </a:extLst>
                </a:gridCol>
              </a:tblGrid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7212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17390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1657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62961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01675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570521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719534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90906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45171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999673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9773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15167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07563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676004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20234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11242"/>
              </p:ext>
            </p:extLst>
          </p:nvPr>
        </p:nvGraphicFramePr>
        <p:xfrm>
          <a:off x="152401" y="800316"/>
          <a:ext cx="1187450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41595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906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15 707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53 109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57 663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71 662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87 927 (30,7 %)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33 369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35 585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51 316 (30,8 %)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40 894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15 201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18 254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26 248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33 253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3 365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15 392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18 542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22 723 (26,9 %)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24 293 (28,8 %)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1 738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9 153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11 910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17 899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12 221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3 821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19 923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23 163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23 707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23 893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2 042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9 950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11 234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16 959 (29,2 %)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17 804 (30,7 %)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3 084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13 959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17 939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23 322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26 189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2 076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10 755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12 947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16 872 (25,8 %)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22 743 (34,8 %)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2 223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13 572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14 653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19 807 (27,7 %)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21 347 (29,8 %)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9 251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37 087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38 937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47 797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52 672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2 919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14 703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17 327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24 510 (27,7 %)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28 859 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2 332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11 526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14 781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20 990 (27,9 %)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25 546 (34,0 %)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5 376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29 813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31 915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45 897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49 479 (30,4 %)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62 350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287 512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324 850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429 709 (27,3 %)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467 120 (29,7 %)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106592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0680FCB-B4E5-4A3A-8D3B-E9A006F70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2281"/>
              </p:ext>
            </p:extLst>
          </p:nvPr>
        </p:nvGraphicFramePr>
        <p:xfrm>
          <a:off x="2933700" y="1653380"/>
          <a:ext cx="9093203" cy="4861728"/>
        </p:xfrm>
        <a:graphic>
          <a:graphicData uri="http://schemas.openxmlformats.org/drawingml/2006/table">
            <a:tbl>
              <a:tblPr/>
              <a:tblGrid>
                <a:gridCol w="1299029">
                  <a:extLst>
                    <a:ext uri="{9D8B030D-6E8A-4147-A177-3AD203B41FA5}">
                      <a16:colId xmlns:a16="http://schemas.microsoft.com/office/drawing/2014/main" val="1182541041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243628350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917539094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650256923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001632446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506972892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4070007180"/>
                    </a:ext>
                  </a:extLst>
                </a:gridCol>
              </a:tblGrid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9301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1033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20676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77327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6266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62213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09420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24402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13965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03707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46143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92219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527266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84950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61820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72612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3393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4 587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21 968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28 216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56 483 (37,3 %)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40 063 (26,5 %)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28 641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29 989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50 900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31 987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2 339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11 029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13 714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23 917 (34,1 %)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19 086 (27,2 %)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10 257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12 433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19 864 (33,2 %)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15 171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1 392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6 393 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8 985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15 795 (39,5 %)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7 389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3 100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14 700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17 540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21 668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16 214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1 611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7 059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7 961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14 064 (34,2 %)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10 456 (25,4 %)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2 066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9 083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12 964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21 186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15 697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1 815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8 171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9 712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16 517 (32,6 %)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14 506 (28,6 %)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2 227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10 186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10 969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19 197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14 129 (24,9 %)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4 563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22 179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25 077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42 620 (33,4 %)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33 009 (25,9 %)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1 901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9 471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11 928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21 998 (35,6 %)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16 529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1 948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7 474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10 164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19 040 (34,2 %)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17 099 (30,7 %)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4 242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20 473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23 019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42 152 (35,9 %)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27 523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1 908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3 364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2 986 (21,7 %)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3 774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1 682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40 989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190 448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225 657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389 175 (34,5 %)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280 540 (24,9 %)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8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066207"/>
              </p:ext>
            </p:extLst>
          </p:nvPr>
        </p:nvGraphicFramePr>
        <p:xfrm>
          <a:off x="241844" y="86699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92 646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92 613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23 760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16 987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43 711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34 641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444 945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1 224 776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415 372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28. 3. 2021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95889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F668C21B-0B68-4A78-82F0-3599239AB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34358"/>
              </p:ext>
            </p:extLst>
          </p:nvPr>
        </p:nvGraphicFramePr>
        <p:xfrm>
          <a:off x="2933700" y="1662906"/>
          <a:ext cx="9093203" cy="4852208"/>
        </p:xfrm>
        <a:graphic>
          <a:graphicData uri="http://schemas.openxmlformats.org/drawingml/2006/table">
            <a:tbl>
              <a:tblPr/>
              <a:tblGrid>
                <a:gridCol w="1299029">
                  <a:extLst>
                    <a:ext uri="{9D8B030D-6E8A-4147-A177-3AD203B41FA5}">
                      <a16:colId xmlns:a16="http://schemas.microsoft.com/office/drawing/2014/main" val="3820829971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811317788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15212985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67295470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436382408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661496521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354433834"/>
                    </a:ext>
                  </a:extLst>
                </a:gridCol>
              </a:tblGrid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59670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0908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2983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580866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19823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1856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95170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716854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3139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4136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3963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047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661166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23737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138415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2776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 dvěma dávkami podle věku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69117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67 341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2 546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12 104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13 805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6 663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32 202 (47,8 %)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2 475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14 392 (26,1 %)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14 081 (25,6 %)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4 785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19 276 (35,0 %)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1 146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4 782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5 154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2 001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13 702 (51,1 %)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1 134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5 311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6 008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9 928 (39,2 %)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605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2 795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2 931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1 989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4 905 (37,1 %)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1 386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6 044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6 521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2 950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9 085 (35,0 %)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3 678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3 809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2 882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7 353 (39,6 %)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1 054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4 392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4 523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8 975 (43,4 %)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1 015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4 512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4 825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1 207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10 749 (48,2 %)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1 122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4 649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4 541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1 032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8 730 (43,5 %)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2 561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13 451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13 066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4 618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22 396 (39,9 %)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1 161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5 525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5 664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2 275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11 374 (43,7 %)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1 128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4 614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4 753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1 702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7 928 (39,4 %)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2 153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9 612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8 834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3 464 (8,0 %)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19 209 (44,4 %)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1 052 (26,3 %)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1 203 (30,1 %)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21 361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97 064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99 193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40 534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186 580 (41,9 %)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76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8706743-6201-4AE8-B630-64E637BD8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87837"/>
              </p:ext>
            </p:extLst>
          </p:nvPr>
        </p:nvGraphicFramePr>
        <p:xfrm>
          <a:off x="4324350" y="1691481"/>
          <a:ext cx="6696075" cy="4644810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250615189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047735039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3520181125"/>
                    </a:ext>
                  </a:extLst>
                </a:gridCol>
              </a:tblGrid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06098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5922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693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79026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2937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61763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34018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248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7491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8133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02504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13353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56074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9336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4759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02133"/>
              </p:ext>
            </p:extLst>
          </p:nvPr>
        </p:nvGraphicFramePr>
        <p:xfrm>
          <a:off x="600438" y="924142"/>
          <a:ext cx="10419986" cy="541214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70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vakcinace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2 431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5 257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80 239 (91,3 %)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505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5 336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35 053 (85,7 %)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4 820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28 137 (84,6 %)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2 491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2 708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19 094 (78,6 %)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1 374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10 728 (87,8 %)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2 755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20 898 (87,5 %)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536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1 973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15 295 (85,9 %)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3 068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22 768 (86,9 %)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1 387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21 168 (93,1 %)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2 766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18 449 (86,4 %)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7 833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44 204 (83,9 %)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3 142 (10,9 %)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25 372 (87,9 %)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4 033 (15,8 %)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21 214 (83,0 %)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407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5 746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43 326 (87,6 %)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8 977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52 198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405 945 (86,9 %)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Aplikované dávky u seniorů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06A5DC0-6433-4F92-B34F-9135131FE27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882611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79FF366-5910-4A5B-84E9-A299F364C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19721"/>
              </p:ext>
            </p:extLst>
          </p:nvPr>
        </p:nvGraphicFramePr>
        <p:xfrm>
          <a:off x="4324350" y="1510505"/>
          <a:ext cx="6696075" cy="474742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1162019809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283530439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3426491150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2327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48340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86260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52050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08399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98599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2869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9602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6505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40618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58950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13975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2801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4937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81346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96231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86052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1 078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3 163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35 822 (89,4 %)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3 036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28 553 (89,3 %)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2 702 (14,2 %)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16 222 (85,0 %)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1 537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12 359 (81,5 %)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6 565 (88,8 %)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14 138 (87,2 %)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1 158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9 014 (86,2 %)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1 654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13 833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973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13 407 (92,4 %)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1 546 (10,9 %)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12 497 (88,4 %)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407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4 049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28 553 (86,5 %)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1 671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14 685 (88,8 %)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2 080 (12,2 %)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14 854 (86,9 %)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3 119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24 206 (87,9 %)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1 464 (87,0 %)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4 820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29 548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246 172 (87,7 %)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3939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F71EC2C-85B3-470D-A517-01D94EC13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55565"/>
              </p:ext>
            </p:extLst>
          </p:nvPr>
        </p:nvGraphicFramePr>
        <p:xfrm>
          <a:off x="4324350" y="1510505"/>
          <a:ext cx="6696075" cy="474742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2269893219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32183606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31870769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92868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8801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5035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512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66103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60830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51723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3757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7968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2532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4803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85248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64260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24382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5232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7670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04957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978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2 350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28 874 (89,7 %)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349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1 593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17 334 (89,9 %)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2 042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11 524 (84,1 %)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1 176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1 164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7 588 (76,4 %)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613 (12,5 %)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4 222 (86,1 %)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951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8 008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876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6 229 (84,7 %)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1 363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7 470 (83,2 %)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641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10 009 (93,1 %)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1 234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7 422 (85,0 %)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3 609 (16,1 %)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18 484 (82,5 %)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1 490 (13,1 %)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9 730 (85,5 %)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1 850 (23,3 %)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5 953 (75,1 %)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2 757 (14,4 %)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16 291 (84,8 %)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(82,7 %)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4 157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22 650 (12,1 %)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159 773 (85,6 %)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 s dvěma dávkami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61173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C1019FA-CC87-41A5-A02F-8D57D3636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74366"/>
              </p:ext>
            </p:extLst>
          </p:nvPr>
        </p:nvGraphicFramePr>
        <p:xfrm>
          <a:off x="2581275" y="1340008"/>
          <a:ext cx="9120042" cy="4968592"/>
        </p:xfrm>
        <a:graphic>
          <a:graphicData uri="http://schemas.openxmlformats.org/drawingml/2006/table">
            <a:tbl>
              <a:tblPr/>
              <a:tblGrid>
                <a:gridCol w="1520007">
                  <a:extLst>
                    <a:ext uri="{9D8B030D-6E8A-4147-A177-3AD203B41FA5}">
                      <a16:colId xmlns:a16="http://schemas.microsoft.com/office/drawing/2014/main" val="480172830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3857756030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3377392916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536374460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4214020699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1611153250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8471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4457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9252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77311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5396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93512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9981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1193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8481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55381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1101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34828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9341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57027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05446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7047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80763"/>
              </p:ext>
            </p:extLst>
          </p:nvPr>
        </p:nvGraphicFramePr>
        <p:xfrm>
          <a:off x="490686" y="66430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33826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467 120 dávek, z toho 186 580 jsou dávky druhé v pořadí  </a:t>
            </a:r>
            <a:endParaRPr lang="en-US" sz="1400" i="1" dirty="0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848B057F-B9B4-4228-8DEA-443CB782C669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983003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ACE38E7-2779-45F5-8616-2AEB2E307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54336"/>
              </p:ext>
            </p:extLst>
          </p:nvPr>
        </p:nvGraphicFramePr>
        <p:xfrm>
          <a:off x="2530476" y="1258093"/>
          <a:ext cx="9373812" cy="5297200"/>
        </p:xfrm>
        <a:graphic>
          <a:graphicData uri="http://schemas.openxmlformats.org/drawingml/2006/table">
            <a:tbl>
              <a:tblPr/>
              <a:tblGrid>
                <a:gridCol w="669558">
                  <a:extLst>
                    <a:ext uri="{9D8B030D-6E8A-4147-A177-3AD203B41FA5}">
                      <a16:colId xmlns:a16="http://schemas.microsoft.com/office/drawing/2014/main" val="264353576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77714713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79781699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88798597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39835386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69150402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50565560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648706288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71301658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184710218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39245926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91301121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330361478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754382640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4732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11724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8303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4806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6343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22147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7386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67028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4895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53792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936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81035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6993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73387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2958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89757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u osob 80+ let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13251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49 479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4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2CBAF29-ECB8-4756-9071-CFD06FA2C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7141"/>
              </p:ext>
            </p:extLst>
          </p:nvPr>
        </p:nvGraphicFramePr>
        <p:xfrm>
          <a:off x="2571750" y="1340008"/>
          <a:ext cx="9129564" cy="4968592"/>
        </p:xfrm>
        <a:graphic>
          <a:graphicData uri="http://schemas.openxmlformats.org/drawingml/2006/table">
            <a:tbl>
              <a:tblPr/>
              <a:tblGrid>
                <a:gridCol w="1521594">
                  <a:extLst>
                    <a:ext uri="{9D8B030D-6E8A-4147-A177-3AD203B41FA5}">
                      <a16:colId xmlns:a16="http://schemas.microsoft.com/office/drawing/2014/main" val="1547662190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361528179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766870480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502101833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2569041558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635591782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67341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960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31745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52786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85531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4254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85754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059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99021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3828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46387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34362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04761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0162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5875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34452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036275"/>
              </p:ext>
            </p:extLst>
          </p:nvPr>
        </p:nvGraphicFramePr>
        <p:xfrm>
          <a:off x="490686" y="66430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33826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429 709 dávek, z toho 40 534 jsou dávky druhé v pořadí  </a:t>
            </a:r>
            <a:endParaRPr lang="en-US" sz="1400" i="1" dirty="0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47E7552-CCD8-472E-AD3B-0D0928578B2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639229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BA6EB98-8BA4-4A76-AC37-B722C6C08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55451"/>
              </p:ext>
            </p:extLst>
          </p:nvPr>
        </p:nvGraphicFramePr>
        <p:xfrm>
          <a:off x="2533650" y="1866899"/>
          <a:ext cx="9096372" cy="4567584"/>
        </p:xfrm>
        <a:graphic>
          <a:graphicData uri="http://schemas.openxmlformats.org/drawingml/2006/table">
            <a:tbl>
              <a:tblPr/>
              <a:tblGrid>
                <a:gridCol w="1010708">
                  <a:extLst>
                    <a:ext uri="{9D8B030D-6E8A-4147-A177-3AD203B41FA5}">
                      <a16:colId xmlns:a16="http://schemas.microsoft.com/office/drawing/2014/main" val="279133277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657832408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2056637649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297930813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267834097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2186846965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363753351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431909256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765082813"/>
                    </a:ext>
                  </a:extLst>
                </a:gridCol>
              </a:tblGrid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160294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9151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68341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32575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77992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583086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37151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409646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12615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34862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50694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262203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723214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70674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68654"/>
                  </a:ext>
                </a:extLst>
              </a:tr>
              <a:tr h="285474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38215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34262"/>
              </p:ext>
            </p:extLst>
          </p:nvPr>
        </p:nvGraphicFramePr>
        <p:xfrm>
          <a:off x="485775" y="876517"/>
          <a:ext cx="11144247" cy="555796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58792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643040331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350829137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2181671269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201837000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869229158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461692894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53863929"/>
                    </a:ext>
                  </a:extLst>
                </a:gridCol>
              </a:tblGrid>
              <a:tr h="46253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podle 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očkovaných osob </a:t>
                      </a:r>
                    </a:p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(alespoň 1. dávka)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obyvatel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Podíl očkovaných v populaci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05898">
                <a:tc vMerge="1">
                  <a:txBody>
                    <a:bodyPr/>
                    <a:lstStyle/>
                    <a:p>
                      <a:pPr algn="l" fontAlgn="b"/>
                      <a:endParaRPr lang="cs-CZ" sz="16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</a:t>
                      </a:r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</a:t>
                      </a:r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56 483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46,57 %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72,92 %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31 987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41,72 %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63,72 %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69,85 %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34,84 %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27,57 %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32,50 %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61,68 %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62,29 %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33,58 %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63,49 %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39,36 %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60,64 %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37,79 %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35,80 %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34,18 %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62,37 %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36,71 %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16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280 540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1 330 494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38,47 %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63,60 %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D600CA81-09D1-4A26-B2FD-376191A340BA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28.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269321A-1E18-445B-B661-91C6B385CF23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234801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62161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184833"/>
              </p:ext>
            </p:extLst>
          </p:nvPr>
        </p:nvGraphicFramePr>
        <p:xfrm>
          <a:off x="9401385" y="1323982"/>
          <a:ext cx="2586143" cy="4098720"/>
        </p:xfrm>
        <a:graphic>
          <a:graphicData uri="http://schemas.openxmlformats.org/drawingml/2006/table">
            <a:tbl>
              <a:tblPr/>
              <a:tblGrid>
                <a:gridCol w="186224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68312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68312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70-79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429 709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68312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352 054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68312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167 204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68312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150 382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68312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114 475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225279" y="5483363"/>
            <a:ext cx="276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* pracovníci kritické infrastruktury, chronicky nemocní a ostatní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752285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3000" b="1" dirty="0" err="1"/>
              <a:t>Proočkovanost</a:t>
            </a:r>
            <a:r>
              <a:rPr lang="cs-CZ" sz="3000" b="1" dirty="0"/>
              <a:t> v profesních kategoriích zdravotnických pracovníků dosahuje populačně viditelné úrovně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2" y="176292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11500" y="2313098"/>
            <a:ext cx="11928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400" dirty="0">
                <a:solidFill>
                  <a:srgbClr val="000000"/>
                </a:solidFill>
              </a:rPr>
              <a:t>Vysoká úroveň je dosažena zejména v nemocnicích akutní lůžkové péče (lékaři 77 %, sestry 62 %, ostatní ZP 61 %). Celkem je alespoň jednou dávkou naočkováno 89 607 zdravotnických pracovníků v nemocnicích / ZZS a 112 266 ostatních pracovníků ve zdravotnictví a v oblasti ochrany veřejného zdraví. U zdravotnických pracovníků je také registrován vysoký počet osob s očkováním ukončeným oběma dávkami (72 854 ZP v nemocnicích/ZZS a 77 327 ostatní ZP a pracovníci ochrany veřejného zdraví)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449172" y="4718010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4" y="5297707"/>
            <a:ext cx="111894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C00000"/>
                </a:solidFill>
              </a:rPr>
              <a:t>Očkování v těchto profesních kategoriích podstatně snížilo denní počet registrovaných nových nákaz 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449172" y="6225292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46AACBE7-8A8D-411B-A65B-CC012FA9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" y="1140149"/>
            <a:ext cx="12003994" cy="491414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DE611B5E-3BF7-4E95-BB8B-655627750556}"/>
              </a:ext>
            </a:extLst>
          </p:cNvPr>
          <p:cNvSpPr/>
          <p:nvPr/>
        </p:nvSpPr>
        <p:spPr>
          <a:xfrm>
            <a:off x="11201401" y="5861675"/>
            <a:ext cx="684000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D98872C6-6FC8-4DE8-B8C2-8D922348C9C0}"/>
              </a:ext>
            </a:extLst>
          </p:cNvPr>
          <p:cNvSpPr/>
          <p:nvPr/>
        </p:nvSpPr>
        <p:spPr>
          <a:xfrm>
            <a:off x="3563849" y="6574393"/>
            <a:ext cx="5190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MZ ČR, CŘT;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82527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27.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53 (25)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49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(47)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370259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53332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399787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33612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399621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cs-CZ" dirty="0"/>
              <a:t>po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pohlav</a:t>
            </a:r>
            <a:r>
              <a:rPr lang="cs-CZ" dirty="0"/>
              <a:t>í</a:t>
            </a:r>
            <a:br>
              <a:rPr lang="cs-CZ" dirty="0"/>
            </a:br>
            <a:r>
              <a:rPr lang="cs-CZ" dirty="0"/>
              <a:t> – zdravotničtí pracovníci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141619" y="63332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id="{62469FC8-7048-4F94-9ABC-558A64780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792694"/>
              </p:ext>
            </p:extLst>
          </p:nvPr>
        </p:nvGraphicFramePr>
        <p:xfrm>
          <a:off x="490289" y="1047945"/>
          <a:ext cx="85108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26">
            <a:extLst>
              <a:ext uri="{FF2B5EF4-FFF2-40B4-BE49-F238E27FC236}">
                <a16:creationId xmlns:a16="http://schemas.microsoft.com/office/drawing/2014/main" id="{FC6B9D69-F622-421C-BDE2-FC6D86B8FCFD}"/>
              </a:ext>
            </a:extLst>
          </p:cNvPr>
          <p:cNvSpPr txBox="1"/>
          <p:nvPr/>
        </p:nvSpPr>
        <p:spPr>
          <a:xfrm rot="16200000">
            <a:off x="-1267883" y="327609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vakcinovaných osob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9398AEBA-5F70-4A0B-A87A-E424EE712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210647"/>
              </p:ext>
            </p:extLst>
          </p:nvPr>
        </p:nvGraphicFramePr>
        <p:xfrm>
          <a:off x="9353550" y="1887255"/>
          <a:ext cx="2717492" cy="278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326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209166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902923">
                <a:tc>
                  <a:txBody>
                    <a:bodyPr/>
                    <a:lstStyle/>
                    <a:p>
                      <a:pPr algn="r" fontAlgn="b"/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k</a:t>
                      </a:r>
                      <a:r>
                        <a:rPr lang="cs-CZ" sz="1600" b="1" dirty="0">
                          <a:latin typeface="+mn-lt"/>
                        </a:rPr>
                        <a:t> 28. 3.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Muži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82 671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Ženy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269 383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352 054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15" name="Obdélník 14">
            <a:extLst>
              <a:ext uri="{FF2B5EF4-FFF2-40B4-BE49-F238E27FC236}">
                <a16:creationId xmlns:a16="http://schemas.microsoft.com/office/drawing/2014/main" id="{FB72B4D8-3852-4BAB-8BCF-D7E12DC55B3B}"/>
              </a:ext>
            </a:extLst>
          </p:cNvPr>
          <p:cNvSpPr/>
          <p:nvPr/>
        </p:nvSpPr>
        <p:spPr>
          <a:xfrm>
            <a:off x="9177600" y="3019299"/>
            <a:ext cx="142875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B05621DB-17CC-4D30-9BAF-8CF94603C670}"/>
              </a:ext>
            </a:extLst>
          </p:cNvPr>
          <p:cNvSpPr/>
          <p:nvPr/>
        </p:nvSpPr>
        <p:spPr>
          <a:xfrm>
            <a:off x="9167810" y="3656823"/>
            <a:ext cx="142875" cy="1524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3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cs-CZ" dirty="0"/>
              <a:t>po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pohlav</a:t>
            </a:r>
            <a:r>
              <a:rPr lang="cs-CZ" dirty="0"/>
              <a:t>í</a:t>
            </a:r>
            <a:br>
              <a:rPr lang="cs-CZ" dirty="0"/>
            </a:br>
            <a:r>
              <a:rPr lang="cs-CZ" dirty="0"/>
              <a:t> – bez zdravotnických pracovníků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2D75F35A-B0A0-4BCB-BDA5-10C4B83AE31B}"/>
              </a:ext>
            </a:extLst>
          </p:cNvPr>
          <p:cNvSpPr txBox="1"/>
          <p:nvPr/>
        </p:nvSpPr>
        <p:spPr>
          <a:xfrm rot="16200000">
            <a:off x="-1267883" y="327609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vakcinovaných osob</a:t>
            </a:r>
          </a:p>
        </p:txBody>
      </p: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D3C0A704-9251-4FF8-8AD1-F38B9BDBF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3296"/>
              </p:ext>
            </p:extLst>
          </p:nvPr>
        </p:nvGraphicFramePr>
        <p:xfrm>
          <a:off x="9353550" y="1887255"/>
          <a:ext cx="2717492" cy="278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326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209166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902923">
                <a:tc>
                  <a:txBody>
                    <a:bodyPr/>
                    <a:lstStyle/>
                    <a:p>
                      <a:pPr algn="r" fontAlgn="b"/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k</a:t>
                      </a:r>
                      <a:r>
                        <a:rPr lang="cs-CZ" sz="1600" b="1" dirty="0">
                          <a:latin typeface="+mn-lt"/>
                        </a:rPr>
                        <a:t> 28. 3.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Muži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466 368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(38,2 %)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Ženy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753 759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(61,8 %)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1 220 127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23" name="Obdélník 22">
            <a:extLst>
              <a:ext uri="{FF2B5EF4-FFF2-40B4-BE49-F238E27FC236}">
                <a16:creationId xmlns:a16="http://schemas.microsoft.com/office/drawing/2014/main" id="{E1FB11BA-BD39-4407-9FC7-82B08F4E4183}"/>
              </a:ext>
            </a:extLst>
          </p:cNvPr>
          <p:cNvSpPr/>
          <p:nvPr/>
        </p:nvSpPr>
        <p:spPr>
          <a:xfrm>
            <a:off x="9177600" y="3019299"/>
            <a:ext cx="142875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17D91D22-E484-414D-BDD2-B40885AD0F21}"/>
              </a:ext>
            </a:extLst>
          </p:cNvPr>
          <p:cNvSpPr/>
          <p:nvPr/>
        </p:nvSpPr>
        <p:spPr>
          <a:xfrm>
            <a:off x="9167810" y="3656823"/>
            <a:ext cx="142875" cy="1524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114A8CA3-67E3-44C4-A8E4-77F18C476A44}"/>
              </a:ext>
            </a:extLst>
          </p:cNvPr>
          <p:cNvSpPr/>
          <p:nvPr/>
        </p:nvSpPr>
        <p:spPr>
          <a:xfrm>
            <a:off x="9167811" y="4294348"/>
            <a:ext cx="142875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F57A533-4414-4E68-81F0-C48E46CD7878}"/>
              </a:ext>
            </a:extLst>
          </p:cNvPr>
          <p:cNvSpPr txBox="1"/>
          <p:nvPr/>
        </p:nvSpPr>
        <p:spPr>
          <a:xfrm>
            <a:off x="4141619" y="63332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94E302EF-FDC7-4A98-88A6-72DE899DB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237658"/>
              </p:ext>
            </p:extLst>
          </p:nvPr>
        </p:nvGraphicFramePr>
        <p:xfrm>
          <a:off x="490289" y="1047945"/>
          <a:ext cx="85108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1867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A1A164F-68D3-44D8-820F-2C5DB547F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76651"/>
              </p:ext>
            </p:extLst>
          </p:nvPr>
        </p:nvGraphicFramePr>
        <p:xfrm>
          <a:off x="3327399" y="1596231"/>
          <a:ext cx="8464554" cy="4811685"/>
        </p:xfrm>
        <a:graphic>
          <a:graphicData uri="http://schemas.openxmlformats.org/drawingml/2006/table">
            <a:tbl>
              <a:tblPr/>
              <a:tblGrid>
                <a:gridCol w="1410759">
                  <a:extLst>
                    <a:ext uri="{9D8B030D-6E8A-4147-A177-3AD203B41FA5}">
                      <a16:colId xmlns:a16="http://schemas.microsoft.com/office/drawing/2014/main" val="3296713488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606872576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670127136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184606664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861199182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027993990"/>
                    </a:ext>
                  </a:extLst>
                </a:gridCol>
              </a:tblGrid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58024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16709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7276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74360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1309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77965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428570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04726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86595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71827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76683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96328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98292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47547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52165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92805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1184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49062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33 783 (42,9 %)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3 194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3 248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2 190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35 532 (45,1 %)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14 173 (44,2 %)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2 111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1 163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1 917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1 099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11 579 (36,1 %)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9 090 (50,7 %)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648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967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1 217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5 416 (30,2 %)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9 327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1 375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731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1 041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11 363 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3 216 (34,1 %)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1 148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580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3 729 (39,5 %)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11 030 (49,1 %)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1 081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1 344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618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7 208 (32,1 %)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6 210 (52,3 %)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703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 (33,2 %)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8 933 (52,6 %)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783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1 008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4 949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5 812 (43,0 %)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1 260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906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4 494 (33,3 %)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7 338 (47,0 %)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1 361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564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4 910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21 544 (51,9 %)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1 266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2 207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1 518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13 862 (33,4 %)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9 493 (52,0 %)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1 074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1 183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5 232 (28,7 %)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6 841 (41,3 %)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1 272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6 176 (37,3 %)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17 554 (53,6 %)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1 817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1 469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2 098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1 075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8 755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164 344 (46,7 %)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18 751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10 948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19 499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11 362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127 150 (36,1 %)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2626903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94330D52-3E77-4000-96E9-2561F87E8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2971"/>
              </p:ext>
            </p:extLst>
          </p:nvPr>
        </p:nvGraphicFramePr>
        <p:xfrm>
          <a:off x="3327399" y="1605756"/>
          <a:ext cx="8464554" cy="4802160"/>
        </p:xfrm>
        <a:graphic>
          <a:graphicData uri="http://schemas.openxmlformats.org/drawingml/2006/table">
            <a:tbl>
              <a:tblPr/>
              <a:tblGrid>
                <a:gridCol w="1410759">
                  <a:extLst>
                    <a:ext uri="{9D8B030D-6E8A-4147-A177-3AD203B41FA5}">
                      <a16:colId xmlns:a16="http://schemas.microsoft.com/office/drawing/2014/main" val="1186481791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574479455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635185944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969325054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3440838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40444700"/>
                    </a:ext>
                  </a:extLst>
                </a:gridCol>
              </a:tblGrid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6695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49325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38642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628856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60931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242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88735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80605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50441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10170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324606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1085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80100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23736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40776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948197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VŠICHNI OČKOVANÍ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911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 (40,9 %)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1 778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1 325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21 398 (47,2 %)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7 717 (42,8 %)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1 174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616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1 043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6 884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5 084 (47,5 %)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693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3 577 (33,4 %)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5 171 (37,4 %)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781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6 559 (47,4 %)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1 747 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2 229 (41,7 %)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5 972 (46,0 %)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706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724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4 675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3 411 (51,1 %)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373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2 357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5 061 (49,8 %)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3 345 (32,9 %)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3 128 (41,8 %)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695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2 628 (35,1 %)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4 015 (45,2 %)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505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2 950 (33,2 %)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11 759 (50,2 %)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724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1 186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842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8 326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5 263 (49,5 %)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688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413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3 331 (31,3 %)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3 783 (40,7 %)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3 576 (38,5 %)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9 488 (49,9 %)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1 077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5 782 (30,4 %)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90 161 (44,7 %)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10 952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10 702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6 578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77 617 (38,4 %)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1209907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BBCA416-84E2-4288-8731-4F658C2A1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87048"/>
              </p:ext>
            </p:extLst>
          </p:nvPr>
        </p:nvGraphicFramePr>
        <p:xfrm>
          <a:off x="3327399" y="1596231"/>
          <a:ext cx="8464554" cy="4811685"/>
        </p:xfrm>
        <a:graphic>
          <a:graphicData uri="http://schemas.openxmlformats.org/drawingml/2006/table">
            <a:tbl>
              <a:tblPr/>
              <a:tblGrid>
                <a:gridCol w="1410759">
                  <a:extLst>
                    <a:ext uri="{9D8B030D-6E8A-4147-A177-3AD203B41FA5}">
                      <a16:colId xmlns:a16="http://schemas.microsoft.com/office/drawing/2014/main" val="3660434170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528198415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088555578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953184314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3716093242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3517138006"/>
                    </a:ext>
                  </a:extLst>
                </a:gridCol>
              </a:tblGrid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578667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64585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310368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71328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06415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90581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55223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08755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97362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8102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35857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27777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7042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04698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179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015556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OČKOVANÍ 2. DÁVKOU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911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15 221 (45,6 %)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1 337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865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14 134 (42,3 %)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6 456 (46,1 %)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937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874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4 695 (33,5 %)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4 006 (55,5 %)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1 839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4 156 (39,4 %)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4 804 (45,5 %)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1 469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1 500 (36,7 %)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5 058 (53,5 %)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620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2 533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2 799 (53,8 %)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1 588 (30,6 %)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3 872 (56,7 %)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1 604 (23,5 %)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2 684 (44,6 %)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565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1 866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3 323 (49,4 %)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509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1 960 (29,2 %)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9 785 (54,1 %)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1 021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5 536 (30,6 %)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4 230 (55,7 %)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1 901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3 058 (42,2 %)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565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2 600 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8 066 (58,6 %)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701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2 973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74 183 (49,4 %)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7 799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5 085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8 797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4 784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49 533 (33,0 %)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932566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E8AE59D-C7F7-4A63-83A4-A6A314F69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25452"/>
              </p:ext>
            </p:extLst>
          </p:nvPr>
        </p:nvGraphicFramePr>
        <p:xfrm>
          <a:off x="6115049" y="1377156"/>
          <a:ext cx="5686428" cy="4816710"/>
        </p:xfrm>
        <a:graphic>
          <a:graphicData uri="http://schemas.openxmlformats.org/drawingml/2006/table">
            <a:tbl>
              <a:tblPr/>
              <a:tblGrid>
                <a:gridCol w="1421607">
                  <a:extLst>
                    <a:ext uri="{9D8B030D-6E8A-4147-A177-3AD203B41FA5}">
                      <a16:colId xmlns:a16="http://schemas.microsoft.com/office/drawing/2014/main" val="2460525773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3030760099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2731333872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3502613276"/>
                    </a:ext>
                  </a:extLst>
                </a:gridCol>
              </a:tblGrid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144946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3256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121586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852257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873509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5662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626237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83240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28864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10968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887501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647085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060525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206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60029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br>
              <a:rPr lang="cs-CZ" dirty="0"/>
            </a:br>
            <a:r>
              <a:rPr lang="cs-CZ" u="sng" dirty="0"/>
              <a:t>v nemocnicích akutní lůžkové péče a ZZS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24928"/>
              </p:ext>
            </p:extLst>
          </p:nvPr>
        </p:nvGraphicFramePr>
        <p:xfrm>
          <a:off x="152401" y="754384"/>
          <a:ext cx="11649076" cy="542969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7648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48025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zdravotnických pracovníků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 toho počet (podíl) očkovaných ZP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27346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11 846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26 960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5 334 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8 099 (68,4 %)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5 614 (66,5 %)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19 047 (70,6 %)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2 505 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3 603 (66,6 %)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2 922 (63,8 %)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9 030 (68,2 %)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1 539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2 314 (62,5 %)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 (61,9 %)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5 626 (65,5 %)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1 469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2 248 (64,0 %)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1 878 (64,2 %)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5 595 (68,0 %)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 (66,1 %)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 (58,2 %)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2 031 (65,3 %)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2 913 (66,2 %)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2 069 (61,8 %)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6 538 (66,7 %)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939 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1 618 (58,9 %)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1 247 (59,6 %)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3 804 (62,6 %)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1 471 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2 372 (61,3 %)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1 534 (57,6 %)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5 377 (63,5 %)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 (56,1 %)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968 (57,1 %)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3 535 (60,7 %)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1 031 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2 050 (68,9 %)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1 237 (61,6 %)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4 318 (68,8 %)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3 282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5 356 (63,3 %)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3 628 (62,8 %)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12 266 (66,3 %)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1 648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2 385 (55,2 %)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1 578 (53,6 %)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5 611 (59,6 %)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1 100 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1 826 (55,0 %)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1 152 (54,9 %)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4 078 (59,0 %)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8 161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 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4 382 (53,7 %)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3 078 (53,2 %)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10 158 (57,2 %)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 CELKEM*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66 401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47 651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24 605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41 337 (62,3 %)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28 852 (60,5 %)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94 794 (64,8 %)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1463F0E5-C5B0-424D-991E-F0A63FA59BFD}"/>
              </a:ext>
            </a:extLst>
          </p:cNvPr>
          <p:cNvSpPr/>
          <p:nvPr/>
        </p:nvSpPr>
        <p:spPr>
          <a:xfrm>
            <a:off x="152401" y="6193860"/>
            <a:ext cx="11649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* Zdravotničtí pracovníci mohou pracovat ve více krajích, do hodnoty ČR CELKEM jsou započítáni pouze jednou; Do analýzy jsou zahrnuti pouze zdravotničtí pracovníci nahlášení poskytovateli zdravotnických služeb jako aktuálně zaměstnaní.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C263D5F-432C-4E66-B988-360D407EE0A4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279CCA8-413E-4879-B8B0-4F5FF9EAD34D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247097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374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699820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130 324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55 090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345 991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172 156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49,8 %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61916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565892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37 534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101 840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61 269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240 032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146 905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400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931764"/>
              </p:ext>
            </p:extLst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62592"/>
              </p:ext>
            </p:extLst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786844"/>
              </p:ext>
            </p:extLst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93763"/>
              </p:ext>
            </p:extLst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41 337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</p:spTree>
    <p:extLst>
      <p:ext uri="{BB962C8B-B14F-4D97-AF65-F5344CB8AC3E}">
        <p14:creationId xmlns:p14="http://schemas.microsoft.com/office/powerpoint/2010/main" val="58309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13859877-785A-4869-A31C-126E6A3B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5" y="614240"/>
            <a:ext cx="10993959" cy="619848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E4793FD8-3BEE-4CAD-B35A-45B2CD032D6C}"/>
              </a:ext>
            </a:extLst>
          </p:cNvPr>
          <p:cNvSpPr/>
          <p:nvPr/>
        </p:nvSpPr>
        <p:spPr>
          <a:xfrm>
            <a:off x="8379882" y="6321425"/>
            <a:ext cx="612000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8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32C1F36E-2B51-4C6A-8CB1-DEBC67FD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1" y="633290"/>
            <a:ext cx="10984057" cy="619385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B565384A-9664-468A-8AC3-5896AEFFEEDE}"/>
              </a:ext>
            </a:extLst>
          </p:cNvPr>
          <p:cNvSpPr/>
          <p:nvPr/>
        </p:nvSpPr>
        <p:spPr>
          <a:xfrm>
            <a:off x="8437033" y="6340475"/>
            <a:ext cx="554567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79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5018FC4-C07F-4ECA-83D2-115ADADF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2" y="614240"/>
            <a:ext cx="11023459" cy="6177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3.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5E2E50BB-1DEF-4E3B-B9FE-3C3B254C632C}"/>
              </a:ext>
            </a:extLst>
          </p:cNvPr>
          <p:cNvSpPr/>
          <p:nvPr/>
        </p:nvSpPr>
        <p:spPr>
          <a:xfrm>
            <a:off x="8465608" y="6350000"/>
            <a:ext cx="554567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0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120660" cy="576000"/>
          </a:xfrm>
        </p:spPr>
        <p:txBody>
          <a:bodyPr/>
          <a:lstStyle/>
          <a:p>
            <a:r>
              <a:rPr lang="cs-CZ" dirty="0"/>
              <a:t>Stav očkování v ČR – dispečink 28. 03.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0173EAE-E734-4BE3-BDF9-6A5EFE5B8E09}"/>
              </a:ext>
            </a:extLst>
          </p:cNvPr>
          <p:cNvGraphicFramePr>
            <a:graphicFrameLocks noGrp="1"/>
          </p:cNvGraphicFramePr>
          <p:nvPr/>
        </p:nvGraphicFramePr>
        <p:xfrm>
          <a:off x="173511" y="675052"/>
          <a:ext cx="11795168" cy="5059184"/>
        </p:xfrm>
        <a:graphic>
          <a:graphicData uri="http://schemas.openxmlformats.org/drawingml/2006/table">
            <a:tbl>
              <a:tblPr firstRow="1" firstCol="1" bandRow="1"/>
              <a:tblGrid>
                <a:gridCol w="1677923">
                  <a:extLst>
                    <a:ext uri="{9D8B030D-6E8A-4147-A177-3AD203B41FA5}">
                      <a16:colId xmlns:a16="http://schemas.microsoft.com/office/drawing/2014/main" val="2373790424"/>
                    </a:ext>
                  </a:extLst>
                </a:gridCol>
                <a:gridCol w="1280571">
                  <a:extLst>
                    <a:ext uri="{9D8B030D-6E8A-4147-A177-3AD203B41FA5}">
                      <a16:colId xmlns:a16="http://schemas.microsoft.com/office/drawing/2014/main" val="1349139316"/>
                    </a:ext>
                  </a:extLst>
                </a:gridCol>
                <a:gridCol w="1472779">
                  <a:extLst>
                    <a:ext uri="{9D8B030D-6E8A-4147-A177-3AD203B41FA5}">
                      <a16:colId xmlns:a16="http://schemas.microsoft.com/office/drawing/2014/main" val="903375139"/>
                    </a:ext>
                  </a:extLst>
                </a:gridCol>
                <a:gridCol w="1472779">
                  <a:extLst>
                    <a:ext uri="{9D8B030D-6E8A-4147-A177-3AD203B41FA5}">
                      <a16:colId xmlns:a16="http://schemas.microsoft.com/office/drawing/2014/main" val="373931928"/>
                    </a:ext>
                  </a:extLst>
                </a:gridCol>
                <a:gridCol w="1472779">
                  <a:extLst>
                    <a:ext uri="{9D8B030D-6E8A-4147-A177-3AD203B41FA5}">
                      <a16:colId xmlns:a16="http://schemas.microsoft.com/office/drawing/2014/main" val="1530030546"/>
                    </a:ext>
                  </a:extLst>
                </a:gridCol>
                <a:gridCol w="1472779">
                  <a:extLst>
                    <a:ext uri="{9D8B030D-6E8A-4147-A177-3AD203B41FA5}">
                      <a16:colId xmlns:a16="http://schemas.microsoft.com/office/drawing/2014/main" val="1068499448"/>
                    </a:ext>
                  </a:extLst>
                </a:gridCol>
                <a:gridCol w="14727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2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409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s-CZ" sz="1800" b="1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cs-CZ" sz="18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80+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70-79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Zdravotničtí pracovníci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Pracovníci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ve školství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Chronici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Na OČM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Chronici u PL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790541"/>
                  </a:ext>
                </a:extLst>
              </a:tr>
              <a:tr h="574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 na OČM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818 219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200 318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354 550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29 705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186 491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55 325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37411"/>
                  </a:ext>
                </a:extLst>
              </a:tr>
              <a:tr h="574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 u</a:t>
                      </a:r>
                      <a:r>
                        <a:rPr lang="cs-CZ" sz="1600" b="1" baseline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PL</a:t>
                      </a:r>
                      <a:endParaRPr lang="cs-CZ" sz="16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467 167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baseline="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64 649</a:t>
                      </a:r>
                      <a:endParaRPr lang="cs-CZ" sz="1800" b="1" i="0" u="none" strike="noStrike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278 346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baseline="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137 201</a:t>
                      </a:r>
                      <a:endParaRPr lang="cs-CZ" sz="1800" b="1" i="0" u="none" strike="noStrike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 OČM a PL registrace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1 285</a:t>
                      </a:r>
                      <a:r>
                        <a:rPr lang="cs-CZ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386</a:t>
                      </a:r>
                      <a:endParaRPr lang="cs-CZ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264 967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632 896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29 705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186 491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137 201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4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očkovaných osob u PL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86 947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19 664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66</a:t>
                      </a:r>
                      <a:r>
                        <a:rPr lang="cs-CZ" sz="1800" b="1" i="0" u="none" strike="noStrike" kern="1200" baseline="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955</a:t>
                      </a:r>
                      <a:endParaRPr lang="cs-CZ" sz="1800" b="1" i="0" u="none" strike="noStrike" kern="12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8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6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Zbývá</a:t>
                      </a:r>
                      <a:r>
                        <a:rPr lang="cs-CZ" sz="1600" b="1" baseline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naočkovat u PL</a:t>
                      </a:r>
                      <a:endParaRPr lang="cs-CZ" sz="16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380 220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45 521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217 507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117 170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4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Čekající na OČM před závorou na rezervaci termínu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266 266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128 228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baseline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3 996</a:t>
                      </a:r>
                      <a:endParaRPr lang="cs-CZ" sz="1800" b="1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80 220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55 325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058226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173511" y="5833286"/>
            <a:ext cx="11795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000000"/>
                </a:solidFill>
              </a:rPr>
              <a:t>Mimo registrační systém, bylo očkováno 183 570 osob v sociálních službách.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000000"/>
                </a:solidFill>
              </a:rPr>
              <a:t>Probíhá přeočkování druhých dávek u osob a od pondělka sledujeme </a:t>
            </a:r>
            <a:r>
              <a:rPr lang="cs-CZ" b="1" dirty="0" err="1">
                <a:solidFill>
                  <a:srgbClr val="000000"/>
                </a:solidFill>
              </a:rPr>
              <a:t>doregistraci</a:t>
            </a:r>
            <a:r>
              <a:rPr lang="cs-CZ" b="1" dirty="0">
                <a:solidFill>
                  <a:srgbClr val="000000"/>
                </a:solidFill>
              </a:rPr>
              <a:t> osob 80 </a:t>
            </a:r>
            <a:r>
              <a:rPr lang="en-US" b="1" dirty="0">
                <a:solidFill>
                  <a:srgbClr val="000000"/>
                </a:solidFill>
              </a:rPr>
              <a:t>+ </a:t>
            </a:r>
            <a:r>
              <a:rPr lang="en-US" b="1" dirty="0" err="1">
                <a:solidFill>
                  <a:srgbClr val="000000"/>
                </a:solidFill>
              </a:rPr>
              <a:t>na</a:t>
            </a:r>
            <a:r>
              <a:rPr lang="en-US" b="1" dirty="0">
                <a:solidFill>
                  <a:srgbClr val="000000"/>
                </a:solidFill>
              </a:rPr>
              <a:t> O</a:t>
            </a:r>
            <a:r>
              <a:rPr lang="cs-CZ" b="1" dirty="0">
                <a:solidFill>
                  <a:srgbClr val="000000"/>
                </a:solidFill>
              </a:rPr>
              <a:t>Č</a:t>
            </a:r>
            <a:r>
              <a:rPr lang="en-US" b="1" dirty="0">
                <a:solidFill>
                  <a:srgbClr val="000000"/>
                </a:solidFill>
              </a:rPr>
              <a:t>M</a:t>
            </a:r>
            <a:endParaRPr lang="cs-CZ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000000"/>
                </a:solidFill>
              </a:rPr>
              <a:t>Žádáme praktické lékaře o doočkování obyvatel starších 80 let.  </a:t>
            </a:r>
          </a:p>
        </p:txBody>
      </p:sp>
    </p:spTree>
    <p:extLst>
      <p:ext uri="{BB962C8B-B14F-4D97-AF65-F5344CB8AC3E}">
        <p14:creationId xmlns:p14="http://schemas.microsoft.com/office/powerpoint/2010/main" val="63360744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7811</TotalTime>
  <Words>18989</Words>
  <Application>Microsoft Office PowerPoint</Application>
  <PresentationFormat>Širokoúhlá obrazovka</PresentationFormat>
  <Paragraphs>4738</Paragraphs>
  <Slides>59</Slides>
  <Notes>50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59</vt:i4>
      </vt:variant>
    </vt:vector>
  </HeadingPairs>
  <TitlesOfParts>
    <vt:vector size="62" baseType="lpstr">
      <vt:lpstr>Arial</vt:lpstr>
      <vt:lpstr>Calibri</vt:lpstr>
      <vt:lpstr>Motiv Office</vt:lpstr>
      <vt:lpstr>Prezentace aplikace PowerPoint</vt:lpstr>
      <vt:lpstr>Zadávání dat o očkování</vt:lpstr>
      <vt:lpstr>Distribuce dávek vakcín</vt:lpstr>
      <vt:lpstr>Vakcinovaní po regionech</vt:lpstr>
      <vt:lpstr>Vakcinovaní po regionech</vt:lpstr>
      <vt:lpstr>Vakcinovaní po regionech</vt:lpstr>
      <vt:lpstr>Vakcinovaní po regionech</vt:lpstr>
      <vt:lpstr>Vakcinovaní po regionech</vt:lpstr>
      <vt:lpstr>Stav očkování v ČR – dispečink 28. 03. 2021</vt:lpstr>
      <vt:lpstr>Výkonost očkování v ČR</vt:lpstr>
      <vt:lpstr>Stav očkování v ČR – dispečink 28. 3. 2021 20:00</vt:lpstr>
      <vt:lpstr>Vývoj počtu vakcinací (dávek) v čase </vt:lpstr>
      <vt:lpstr>Vývoj počtu dokončených vakcinací v čase (obě dávky)</vt:lpstr>
      <vt:lpstr>Vývoj celkového počtu aplikovaných dávek vakcín v čase </vt:lpstr>
      <vt:lpstr>Očkování, objednávky a dodávky vakcín</vt:lpstr>
      <vt:lpstr>Vývoj počtu vakcinací v čase po krajích (dle místa podání)</vt:lpstr>
      <vt:lpstr>Očkování praktických lékařů </vt:lpstr>
      <vt:lpstr>Vakcinace u praktických lékařů</vt:lpstr>
      <vt:lpstr>Vakcinace u praktických lékařů</vt:lpstr>
      <vt:lpstr>Vakcinace u praktických lékařů</vt:lpstr>
      <vt:lpstr>Vakcinace u praktických lékařů</vt:lpstr>
      <vt:lpstr>Vakcinace u praktických lékařů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Vakcinace dle cílových skupin </vt:lpstr>
      <vt:lpstr>Vakcinace dle kategorií: dávky </vt:lpstr>
      <vt:lpstr>Vakcinace dle kategorií: osoby </vt:lpstr>
      <vt:lpstr>Osoby se dvěma dávkami dle kategorií  </vt:lpstr>
      <vt:lpstr>Očkování podle indikačních skupin</vt:lpstr>
      <vt:lpstr>Vývoj počtu vakcinací v čase dle indikace </vt:lpstr>
      <vt:lpstr>Registrace a očkování u seniorních skupin </vt:lpstr>
      <vt:lpstr>Věk 80+ let</vt:lpstr>
      <vt:lpstr>Věk 70–79 let</vt:lpstr>
      <vt:lpstr>Vakcinace po regionech podle věku</vt:lpstr>
      <vt:lpstr>Očkovaní po regionech podle věku</vt:lpstr>
      <vt:lpstr>Očkovaní s dvěma dávkami podle věku </vt:lpstr>
      <vt:lpstr>Aplikované dávky u seniorů 80+ let</vt:lpstr>
      <vt:lpstr>Očkovaní senioři 80+ let</vt:lpstr>
      <vt:lpstr>Očkovaní senioři 80+ let s dvěma dávkami</vt:lpstr>
      <vt:lpstr>Očkovaní 80+ let – přehled podle regionů</vt:lpstr>
      <vt:lpstr>Vakcinace po regionech u osob 80+ let</vt:lpstr>
      <vt:lpstr>Očkovaní 70–79 let – přehled podle regionů</vt:lpstr>
      <vt:lpstr>Očkovaní senioři po regionech podle věku</vt:lpstr>
      <vt:lpstr>Prioritní skupiny pro očkování – aplikované dávky v čase</vt:lpstr>
      <vt:lpstr>Očkování zdravotnických pracovníků </vt:lpstr>
      <vt:lpstr>Počty pracovníků ve zdravotnictví s nákazou COVID-19</vt:lpstr>
      <vt:lpstr>Vývoj počtu vakcinací v čase podle pohlaví  – zdravotničtí pracovníci</vt:lpstr>
      <vt:lpstr>Vývoj počtu vakcinací v čase podle pohlaví  – bez zdravotnických pracovníků</vt:lpstr>
      <vt:lpstr>Očkovaní zdravotničtí pracovníci po regionech</vt:lpstr>
      <vt:lpstr>Očkovaní zdravotničtí pracovníci po regionech</vt:lpstr>
      <vt:lpstr>Očkovaní zdravotničtí pracovníci po regionech</vt:lpstr>
      <vt:lpstr>Očkovaní zdravotničtí pracovníci  v nemocnicích akutní lůžkové péče a ZZS</vt:lpstr>
      <vt:lpstr>Očkovaní zdravotničtí pracovníci celkem</vt:lpstr>
      <vt:lpstr>Očkovaní aktivní zdravotničtí pracovníci</vt:lpstr>
      <vt:lpstr>Očkovaní zdravotníci v nemocnicích akutní lůžkové péče a ZZS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513</cp:revision>
  <dcterms:created xsi:type="dcterms:W3CDTF">2020-11-11T17:36:28Z</dcterms:created>
  <dcterms:modified xsi:type="dcterms:W3CDTF">2021-03-29T18:16:17Z</dcterms:modified>
</cp:coreProperties>
</file>